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73" r:id="rId2"/>
  </p:sldMasterIdLst>
  <p:sldIdLst>
    <p:sldId id="300" r:id="rId3"/>
    <p:sldId id="342" r:id="rId4"/>
    <p:sldId id="345" r:id="rId5"/>
    <p:sldId id="307" r:id="rId6"/>
    <p:sldId id="336" r:id="rId7"/>
    <p:sldId id="349" r:id="rId8"/>
    <p:sldId id="348" r:id="rId9"/>
    <p:sldId id="357" r:id="rId10"/>
    <p:sldId id="358" r:id="rId11"/>
    <p:sldId id="315" r:id="rId12"/>
    <p:sldId id="319" r:id="rId13"/>
    <p:sldId id="312" r:id="rId14"/>
    <p:sldId id="352" r:id="rId15"/>
    <p:sldId id="353" r:id="rId16"/>
    <p:sldId id="354" r:id="rId17"/>
    <p:sldId id="355" r:id="rId18"/>
    <p:sldId id="330" r:id="rId19"/>
    <p:sldId id="34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CCFF"/>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53" autoAdjust="0"/>
    <p:restoredTop sz="94660"/>
  </p:normalViewPr>
  <p:slideViewPr>
    <p:cSldViewPr snapToGrid="0" showGuides="1">
      <p:cViewPr varScale="1">
        <p:scale>
          <a:sx n="90" d="100"/>
          <a:sy n="90" d="100"/>
        </p:scale>
        <p:origin x="726" y="114"/>
      </p:cViewPr>
      <p:guideLst>
        <p:guide orient="horz" pos="2208"/>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0.97594964195897427"/>
          <c:h val="0.94163490479966572"/>
        </c:manualLayout>
      </c:layout>
      <c:doughnutChart>
        <c:varyColors val="1"/>
        <c:dLbls>
          <c:showLegendKey val="0"/>
          <c:showVal val="0"/>
          <c:showCatName val="0"/>
          <c:showSerName val="0"/>
          <c:showPercent val="0"/>
          <c:showBubbleSize val="0"/>
          <c:showLeaderLines val="0"/>
        </c:dLbls>
        <c:firstSliceAng val="0"/>
        <c:holeSize val="85"/>
      </c:doughnutChart>
    </c:plotArea>
    <c:plotVisOnly val="1"/>
    <c:dispBlanksAs val="gap"/>
    <c:showDLblsOverMax val="0"/>
  </c:chart>
  <c:txPr>
    <a:bodyPr/>
    <a:lstStyle/>
    <a:p>
      <a:pPr>
        <a:defRPr sz="1800"/>
      </a:pPr>
      <a:endParaRPr lang="ru-RU"/>
    </a:p>
  </c:txPr>
  <c:externalData r:id="rId1">
    <c:autoUpdate val="0"/>
  </c:externalData>
</c:chartSpace>
</file>

<file path=ppt/media/hdphoto1.wdp>
</file>

<file path=ppt/media/hdphoto10.wdp>
</file>

<file path=ppt/media/hdphoto1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g>
</file>

<file path=ppt/media/image10.jpg>
</file>

<file path=ppt/media/image11.png>
</file>

<file path=ppt/media/image12.jpg>
</file>

<file path=ppt/media/image13.jpg>
</file>

<file path=ppt/media/image14.jpe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solidFill>
          <a:schemeClr val="bg1"/>
        </a:solidFill>
        <a:effectLst/>
      </p:bgPr>
    </p:bg>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5554FB4E-E79F-4FCD-B373-1990A7E51642}"/>
              </a:ext>
            </a:extLst>
          </p:cNvPr>
          <p:cNvSpPr>
            <a:spLocks noGrp="1"/>
          </p:cNvSpPr>
          <p:nvPr>
            <p:ph type="pic" sz="quarter" idx="65" hasCustomPrompt="1"/>
          </p:nvPr>
        </p:nvSpPr>
        <p:spPr>
          <a:xfrm>
            <a:off x="-1" y="0"/>
            <a:ext cx="10203255" cy="6858000"/>
          </a:xfrm>
          <a:custGeom>
            <a:avLst/>
            <a:gdLst>
              <a:gd name="connsiteX0" fmla="*/ 0 w 8908610"/>
              <a:gd name="connsiteY0" fmla="*/ 0 h 6858000"/>
              <a:gd name="connsiteX1" fmla="*/ 8908610 w 8908610"/>
              <a:gd name="connsiteY1" fmla="*/ 0 h 6858000"/>
              <a:gd name="connsiteX2" fmla="*/ 8908610 w 8908610"/>
              <a:gd name="connsiteY2" fmla="*/ 6858000 h 6858000"/>
              <a:gd name="connsiteX3" fmla="*/ 0 w 8908610"/>
              <a:gd name="connsiteY3" fmla="*/ 6858000 h 6858000"/>
              <a:gd name="connsiteX4" fmla="*/ 0 w 8908610"/>
              <a:gd name="connsiteY4" fmla="*/ 0 h 6858000"/>
              <a:gd name="connsiteX0" fmla="*/ 0 w 8908610"/>
              <a:gd name="connsiteY0" fmla="*/ 0 h 6858000"/>
              <a:gd name="connsiteX1" fmla="*/ 4725909 w 8908610"/>
              <a:gd name="connsiteY1" fmla="*/ 0 h 6858000"/>
              <a:gd name="connsiteX2" fmla="*/ 8908610 w 8908610"/>
              <a:gd name="connsiteY2" fmla="*/ 6858000 h 6858000"/>
              <a:gd name="connsiteX3" fmla="*/ 0 w 8908610"/>
              <a:gd name="connsiteY3" fmla="*/ 6858000 h 6858000"/>
              <a:gd name="connsiteX4" fmla="*/ 0 w 8908610"/>
              <a:gd name="connsiteY4" fmla="*/ 0 h 6858000"/>
              <a:gd name="connsiteX0" fmla="*/ 0 w 8908610"/>
              <a:gd name="connsiteY0" fmla="*/ 0 h 6858000"/>
              <a:gd name="connsiteX1" fmla="*/ 4330673 w 8908610"/>
              <a:gd name="connsiteY1" fmla="*/ 0 h 6858000"/>
              <a:gd name="connsiteX2" fmla="*/ 8908610 w 8908610"/>
              <a:gd name="connsiteY2" fmla="*/ 6858000 h 6858000"/>
              <a:gd name="connsiteX3" fmla="*/ 0 w 8908610"/>
              <a:gd name="connsiteY3" fmla="*/ 6858000 h 6858000"/>
              <a:gd name="connsiteX4" fmla="*/ 0 w 890861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8610" h="6858000">
                <a:moveTo>
                  <a:pt x="0" y="0"/>
                </a:moveTo>
                <a:lnTo>
                  <a:pt x="4330673" y="0"/>
                </a:lnTo>
                <a:lnTo>
                  <a:pt x="8908610" y="6858000"/>
                </a:lnTo>
                <a:lnTo>
                  <a:pt x="0" y="6858000"/>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2645574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31_Images &amp; Contents">
    <p:spTree>
      <p:nvGrpSpPr>
        <p:cNvPr id="1" name=""/>
        <p:cNvGrpSpPr/>
        <p:nvPr/>
      </p:nvGrpSpPr>
      <p:grpSpPr>
        <a:xfrm>
          <a:off x="0" y="0"/>
          <a:ext cx="0" cy="0"/>
          <a:chOff x="0" y="0"/>
          <a:chExt cx="0" cy="0"/>
        </a:xfrm>
      </p:grpSpPr>
      <p:sp>
        <p:nvSpPr>
          <p:cNvPr id="6" name="원형: 비어 있음 1">
            <a:extLst>
              <a:ext uri="{FF2B5EF4-FFF2-40B4-BE49-F238E27FC236}">
                <a16:creationId xmlns:a16="http://schemas.microsoft.com/office/drawing/2014/main" id="{B7CABA81-0BBC-49FB-B863-E9687338898B}"/>
              </a:ext>
            </a:extLst>
          </p:cNvPr>
          <p:cNvSpPr/>
          <p:nvPr userDrawn="1"/>
        </p:nvSpPr>
        <p:spPr>
          <a:xfrm>
            <a:off x="6392164" y="1281975"/>
            <a:ext cx="4759542" cy="4759542"/>
          </a:xfrm>
          <a:prstGeom prst="donut">
            <a:avLst>
              <a:gd name="adj" fmla="val 185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0" name="자유형: 도형 19">
            <a:extLst>
              <a:ext uri="{FF2B5EF4-FFF2-40B4-BE49-F238E27FC236}">
                <a16:creationId xmlns:a16="http://schemas.microsoft.com/office/drawing/2014/main" id="{586A9378-5329-4795-BD81-E4B63FD478EE}"/>
              </a:ext>
            </a:extLst>
          </p:cNvPr>
          <p:cNvSpPr>
            <a:spLocks noGrp="1"/>
          </p:cNvSpPr>
          <p:nvPr>
            <p:ph type="pic" sz="quarter" idx="10" hasCustomPrompt="1"/>
          </p:nvPr>
        </p:nvSpPr>
        <p:spPr>
          <a:xfrm>
            <a:off x="9030709" y="1366318"/>
            <a:ext cx="1822409" cy="2586876"/>
          </a:xfrm>
          <a:custGeom>
            <a:avLst/>
            <a:gdLst>
              <a:gd name="connsiteX0" fmla="*/ 863642 w 1822409"/>
              <a:gd name="connsiteY0" fmla="*/ 0 h 2586876"/>
              <a:gd name="connsiteX1" fmla="*/ 1706307 w 1822409"/>
              <a:gd name="connsiteY1" fmla="*/ 2577164 h 2586876"/>
              <a:gd name="connsiteX2" fmla="*/ 0 w 1822409"/>
              <a:gd name="connsiteY2" fmla="*/ 2586876 h 2586876"/>
            </a:gdLst>
            <a:ahLst/>
            <a:cxnLst>
              <a:cxn ang="0">
                <a:pos x="connsiteX0" y="connsiteY0"/>
              </a:cxn>
              <a:cxn ang="0">
                <a:pos x="connsiteX1" y="connsiteY1"/>
              </a:cxn>
              <a:cxn ang="0">
                <a:pos x="connsiteX2" y="connsiteY2"/>
              </a:cxn>
            </a:cxnLst>
            <a:rect l="l" t="t" r="r" b="b"/>
            <a:pathLst>
              <a:path w="1822409" h="2586876">
                <a:moveTo>
                  <a:pt x="863642" y="0"/>
                </a:moveTo>
                <a:cubicBezTo>
                  <a:pt x="1679882" y="581132"/>
                  <a:pt x="2021522" y="1626487"/>
                  <a:pt x="1706307" y="2577164"/>
                </a:cubicBezTo>
                <a:lnTo>
                  <a:pt x="0" y="2586876"/>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13" name="자유형: 도형 12">
            <a:extLst>
              <a:ext uri="{FF2B5EF4-FFF2-40B4-BE49-F238E27FC236}">
                <a16:creationId xmlns:a16="http://schemas.microsoft.com/office/drawing/2014/main" id="{417FB495-1718-4B12-A0EC-D01DB876E6E2}"/>
              </a:ext>
            </a:extLst>
          </p:cNvPr>
          <p:cNvSpPr>
            <a:spLocks noGrp="1"/>
          </p:cNvSpPr>
          <p:nvPr>
            <p:ph type="pic" sz="quarter" idx="11" hasCustomPrompt="1"/>
          </p:nvPr>
        </p:nvSpPr>
        <p:spPr>
          <a:xfrm>
            <a:off x="7118317" y="932349"/>
            <a:ext cx="2719605" cy="2144179"/>
          </a:xfrm>
          <a:custGeom>
            <a:avLst/>
            <a:gdLst>
              <a:gd name="connsiteX0" fmla="*/ 1401769 w 2719605"/>
              <a:gd name="connsiteY0" fmla="*/ 1 h 2144179"/>
              <a:gd name="connsiteX1" fmla="*/ 2719605 w 2719605"/>
              <a:gd name="connsiteY1" fmla="*/ 421978 h 2144179"/>
              <a:gd name="connsiteX2" fmla="*/ 2144640 w 2719605"/>
              <a:gd name="connsiteY2" fmla="*/ 2144179 h 2144179"/>
              <a:gd name="connsiteX3" fmla="*/ 2136701 w 2719605"/>
              <a:gd name="connsiteY3" fmla="*/ 2144179 h 2144179"/>
              <a:gd name="connsiteX4" fmla="*/ 0 w 2719605"/>
              <a:gd name="connsiteY4" fmla="*/ 480476 h 2144179"/>
              <a:gd name="connsiteX5" fmla="*/ 1401769 w 2719605"/>
              <a:gd name="connsiteY5" fmla="*/ 1 h 214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9605" h="2144179">
                <a:moveTo>
                  <a:pt x="1401769" y="1"/>
                </a:moveTo>
                <a:cubicBezTo>
                  <a:pt x="1863929" y="178"/>
                  <a:pt x="2326036" y="140289"/>
                  <a:pt x="2719605" y="421978"/>
                </a:cubicBezTo>
                <a:lnTo>
                  <a:pt x="2144640" y="2144179"/>
                </a:lnTo>
                <a:lnTo>
                  <a:pt x="2136701" y="2144179"/>
                </a:lnTo>
                <a:lnTo>
                  <a:pt x="0" y="480476"/>
                </a:lnTo>
                <a:cubicBezTo>
                  <a:pt x="412291" y="159962"/>
                  <a:pt x="907061" y="-188"/>
                  <a:pt x="1401769" y="1"/>
                </a:cubicBez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 And Send To Back</a:t>
            </a:r>
            <a:endParaRPr lang="ko-KR" altLang="en-US" dirty="0"/>
          </a:p>
        </p:txBody>
      </p:sp>
      <p:sp>
        <p:nvSpPr>
          <p:cNvPr id="24" name="자유형: 도형 23">
            <a:extLst>
              <a:ext uri="{FF2B5EF4-FFF2-40B4-BE49-F238E27FC236}">
                <a16:creationId xmlns:a16="http://schemas.microsoft.com/office/drawing/2014/main" id="{4FE3062D-0FB9-425A-A589-68F4CEA8D726}"/>
              </a:ext>
            </a:extLst>
          </p:cNvPr>
          <p:cNvSpPr>
            <a:spLocks noGrp="1"/>
          </p:cNvSpPr>
          <p:nvPr>
            <p:ph type="pic" sz="quarter" idx="12" hasCustomPrompt="1"/>
          </p:nvPr>
        </p:nvSpPr>
        <p:spPr>
          <a:xfrm>
            <a:off x="8112013" y="4022252"/>
            <a:ext cx="2626805" cy="1570156"/>
          </a:xfrm>
          <a:custGeom>
            <a:avLst/>
            <a:gdLst>
              <a:gd name="connsiteX0" fmla="*/ 462339 w 2626805"/>
              <a:gd name="connsiteY0" fmla="*/ 1569148 h 1570156"/>
              <a:gd name="connsiteX1" fmla="*/ 483227 w 2626805"/>
              <a:gd name="connsiteY1" fmla="*/ 1569612 h 1570156"/>
              <a:gd name="connsiteX2" fmla="*/ 471294 w 2626805"/>
              <a:gd name="connsiteY2" fmla="*/ 1570156 h 1570156"/>
              <a:gd name="connsiteX3" fmla="*/ 462562 w 2626805"/>
              <a:gd name="connsiteY3" fmla="*/ 1569858 h 1570156"/>
              <a:gd name="connsiteX4" fmla="*/ 2626805 w 2626805"/>
              <a:gd name="connsiteY4" fmla="*/ 0 h 1570156"/>
              <a:gd name="connsiteX5" fmla="*/ 495284 w 2626805"/>
              <a:gd name="connsiteY5" fmla="*/ 1569062 h 1570156"/>
              <a:gd name="connsiteX6" fmla="*/ 0 w 2626805"/>
              <a:gd name="connsiteY6" fmla="*/ 14951 h 1570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6805" h="1570156">
                <a:moveTo>
                  <a:pt x="462339" y="1569148"/>
                </a:moveTo>
                <a:lnTo>
                  <a:pt x="483227" y="1569612"/>
                </a:lnTo>
                <a:cubicBezTo>
                  <a:pt x="479254" y="1570099"/>
                  <a:pt x="475275" y="1570133"/>
                  <a:pt x="471294" y="1570156"/>
                </a:cubicBezTo>
                <a:lnTo>
                  <a:pt x="462562" y="1569858"/>
                </a:lnTo>
                <a:close/>
                <a:moveTo>
                  <a:pt x="2626805" y="0"/>
                </a:moveTo>
                <a:cubicBezTo>
                  <a:pt x="2323053" y="924730"/>
                  <a:pt x="1466758" y="1554229"/>
                  <a:pt x="495284" y="1569062"/>
                </a:cubicBezTo>
                <a:lnTo>
                  <a:pt x="0" y="14951"/>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26" name="자유형: 도형 25">
            <a:extLst>
              <a:ext uri="{FF2B5EF4-FFF2-40B4-BE49-F238E27FC236}">
                <a16:creationId xmlns:a16="http://schemas.microsoft.com/office/drawing/2014/main" id="{C4C57A6F-87E6-418B-8AAD-B2B59AF316B2}"/>
              </a:ext>
            </a:extLst>
          </p:cNvPr>
          <p:cNvSpPr>
            <a:spLocks noGrp="1"/>
          </p:cNvSpPr>
          <p:nvPr>
            <p:ph type="pic" sz="quarter" idx="14" hasCustomPrompt="1"/>
          </p:nvPr>
        </p:nvSpPr>
        <p:spPr>
          <a:xfrm>
            <a:off x="6392163" y="3145586"/>
            <a:ext cx="2195336" cy="2446823"/>
          </a:xfrm>
          <a:custGeom>
            <a:avLst/>
            <a:gdLst>
              <a:gd name="connsiteX0" fmla="*/ 1374390 w 2195336"/>
              <a:gd name="connsiteY0" fmla="*/ 0 h 2446823"/>
              <a:gd name="connsiteX1" fmla="*/ 2151590 w 2195336"/>
              <a:gd name="connsiteY1" fmla="*/ 2438716 h 2446823"/>
              <a:gd name="connsiteX2" fmla="*/ 2195126 w 2195336"/>
              <a:gd name="connsiteY2" fmla="*/ 2439683 h 2446823"/>
              <a:gd name="connsiteX3" fmla="*/ 2195336 w 2195336"/>
              <a:gd name="connsiteY3" fmla="*/ 2440337 h 2446823"/>
              <a:gd name="connsiteX4" fmla="*/ 2192990 w 2195336"/>
              <a:gd name="connsiteY4" fmla="*/ 2440444 h 2446823"/>
              <a:gd name="connsiteX5" fmla="*/ 2151693 w 2195336"/>
              <a:gd name="connsiteY5" fmla="*/ 2439035 h 2446823"/>
              <a:gd name="connsiteX6" fmla="*/ 2154077 w 2195336"/>
              <a:gd name="connsiteY6" fmla="*/ 2446517 h 2446823"/>
              <a:gd name="connsiteX7" fmla="*/ 0 w 2195336"/>
              <a:gd name="connsiteY7" fmla="*/ 1016322 h 2446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5336" h="2446823">
                <a:moveTo>
                  <a:pt x="1374390" y="0"/>
                </a:moveTo>
                <a:lnTo>
                  <a:pt x="2151590" y="2438716"/>
                </a:lnTo>
                <a:lnTo>
                  <a:pt x="2195126" y="2439683"/>
                </a:lnTo>
                <a:lnTo>
                  <a:pt x="2195336" y="2440337"/>
                </a:lnTo>
                <a:lnTo>
                  <a:pt x="2192990" y="2440444"/>
                </a:lnTo>
                <a:lnTo>
                  <a:pt x="2151693" y="2439035"/>
                </a:lnTo>
                <a:lnTo>
                  <a:pt x="2154077" y="2446517"/>
                </a:lnTo>
                <a:cubicBezTo>
                  <a:pt x="1203619" y="2462028"/>
                  <a:pt x="349619" y="1887845"/>
                  <a:pt x="0" y="1016322"/>
                </a:cubicBez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18181124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6040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9650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449694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5122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21DB724-9006-424E-A191-C08CB17EE2CA}"/>
              </a:ext>
            </a:extLst>
          </p:cNvPr>
          <p:cNvSpPr/>
          <p:nvPr userDrawn="1"/>
        </p:nvSpPr>
        <p:spPr>
          <a:xfrm>
            <a:off x="462336" y="315931"/>
            <a:ext cx="3113070" cy="62261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그림 개체 틀 2">
            <a:extLst>
              <a:ext uri="{FF2B5EF4-FFF2-40B4-BE49-F238E27FC236}">
                <a16:creationId xmlns:a16="http://schemas.microsoft.com/office/drawing/2014/main" id="{13FB2FD4-D355-49C8-B7E0-BC49131F2FEA}"/>
              </a:ext>
            </a:extLst>
          </p:cNvPr>
          <p:cNvSpPr>
            <a:spLocks noGrp="1"/>
          </p:cNvSpPr>
          <p:nvPr>
            <p:ph type="pic" sz="quarter" idx="41" hasCustomPrompt="1"/>
          </p:nvPr>
        </p:nvSpPr>
        <p:spPr>
          <a:xfrm>
            <a:off x="682645" y="553565"/>
            <a:ext cx="2672453" cy="2405392"/>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768664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pic>
        <p:nvPicPr>
          <p:cNvPr id="2" name="그림 1">
            <a:extLst>
              <a:ext uri="{FF2B5EF4-FFF2-40B4-BE49-F238E27FC236}">
                <a16:creationId xmlns:a16="http://schemas.microsoft.com/office/drawing/2014/main" id="{54BAF68A-9D51-4222-8013-E9B5F820985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6000903"/>
            <a:ext cx="11600704" cy="1140891"/>
          </a:xfrm>
          <a:prstGeom prst="rect">
            <a:avLst/>
          </a:prstGeom>
        </p:spPr>
      </p:pic>
      <p:pic>
        <p:nvPicPr>
          <p:cNvPr id="3" name="Picture 3" descr="E:\002-KIMS BUSINESS\007-02-MaxPPT-Contents\150902-com-Global-Laptop\mo900.png">
            <a:extLst>
              <a:ext uri="{FF2B5EF4-FFF2-40B4-BE49-F238E27FC236}">
                <a16:creationId xmlns:a16="http://schemas.microsoft.com/office/drawing/2014/main" id="{1C4F8B41-3F98-4240-8891-4ADABC669A41}"/>
              </a:ext>
            </a:extLst>
          </p:cNvPr>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l="18253"/>
          <a:stretch/>
        </p:blipFill>
        <p:spPr bwMode="auto">
          <a:xfrm flipH="1">
            <a:off x="8509450" y="2348880"/>
            <a:ext cx="3683812" cy="4509120"/>
          </a:xfrm>
          <a:prstGeom prst="rect">
            <a:avLst/>
          </a:prstGeom>
          <a:noFill/>
          <a:extLst>
            <a:ext uri="{909E8E84-426E-40DD-AFC4-6F175D3DCCD1}">
              <a14:hiddenFill xmlns:a14="http://schemas.microsoft.com/office/drawing/2010/main">
                <a:solidFill>
                  <a:srgbClr val="FFFFFF"/>
                </a:solidFill>
              </a14:hiddenFill>
            </a:ext>
          </a:extLst>
        </p:spPr>
      </p:pic>
      <p:sp>
        <p:nvSpPr>
          <p:cNvPr id="4" name="Picture Placeholder 2">
            <a:extLst>
              <a:ext uri="{FF2B5EF4-FFF2-40B4-BE49-F238E27FC236}">
                <a16:creationId xmlns:a16="http://schemas.microsoft.com/office/drawing/2014/main" id="{88CB46E1-8EB0-4782-9CDE-623B6BC6877B}"/>
              </a:ext>
            </a:extLst>
          </p:cNvPr>
          <p:cNvSpPr>
            <a:spLocks noGrp="1"/>
          </p:cNvSpPr>
          <p:nvPr>
            <p:ph type="pic" idx="14" hasCustomPrompt="1"/>
          </p:nvPr>
        </p:nvSpPr>
        <p:spPr>
          <a:xfrm>
            <a:off x="8898129" y="2735416"/>
            <a:ext cx="1672517" cy="2613110"/>
          </a:xfrm>
          <a:custGeom>
            <a:avLst/>
            <a:gdLst>
              <a:gd name="connsiteX0" fmla="*/ 0 w 1296000"/>
              <a:gd name="connsiteY0" fmla="*/ 0 h 2700000"/>
              <a:gd name="connsiteX1" fmla="*/ 1296000 w 1296000"/>
              <a:gd name="connsiteY1" fmla="*/ 0 h 2700000"/>
              <a:gd name="connsiteX2" fmla="*/ 1296000 w 1296000"/>
              <a:gd name="connsiteY2" fmla="*/ 2700000 h 2700000"/>
              <a:gd name="connsiteX3" fmla="*/ 0 w 1296000"/>
              <a:gd name="connsiteY3" fmla="*/ 2700000 h 2700000"/>
              <a:gd name="connsiteX4" fmla="*/ 0 w 1296000"/>
              <a:gd name="connsiteY4" fmla="*/ 0 h 2700000"/>
              <a:gd name="connsiteX0" fmla="*/ 0 w 1436677"/>
              <a:gd name="connsiteY0" fmla="*/ 0 h 2745513"/>
              <a:gd name="connsiteX1" fmla="*/ 1436677 w 1436677"/>
              <a:gd name="connsiteY1" fmla="*/ 45513 h 2745513"/>
              <a:gd name="connsiteX2" fmla="*/ 1436677 w 1436677"/>
              <a:gd name="connsiteY2" fmla="*/ 2745513 h 2745513"/>
              <a:gd name="connsiteX3" fmla="*/ 140677 w 1436677"/>
              <a:gd name="connsiteY3" fmla="*/ 2745513 h 2745513"/>
              <a:gd name="connsiteX4" fmla="*/ 0 w 1436677"/>
              <a:gd name="connsiteY4" fmla="*/ 0 h 2745513"/>
              <a:gd name="connsiteX0" fmla="*/ 0 w 1453227"/>
              <a:gd name="connsiteY0" fmla="*/ 0 h 2745513"/>
              <a:gd name="connsiteX1" fmla="*/ 1453227 w 1453227"/>
              <a:gd name="connsiteY1" fmla="*/ 45513 h 2745513"/>
              <a:gd name="connsiteX2" fmla="*/ 1453227 w 1453227"/>
              <a:gd name="connsiteY2" fmla="*/ 2745513 h 2745513"/>
              <a:gd name="connsiteX3" fmla="*/ 157227 w 1453227"/>
              <a:gd name="connsiteY3" fmla="*/ 2745513 h 2745513"/>
              <a:gd name="connsiteX4" fmla="*/ 0 w 1453227"/>
              <a:gd name="connsiteY4" fmla="*/ 0 h 2745513"/>
              <a:gd name="connsiteX0" fmla="*/ 0 w 1523565"/>
              <a:gd name="connsiteY0" fmla="*/ 0 h 2745513"/>
              <a:gd name="connsiteX1" fmla="*/ 1523565 w 1523565"/>
              <a:gd name="connsiteY1" fmla="*/ 16550 h 2745513"/>
              <a:gd name="connsiteX2" fmla="*/ 1453227 w 1523565"/>
              <a:gd name="connsiteY2" fmla="*/ 2745513 h 2745513"/>
              <a:gd name="connsiteX3" fmla="*/ 157227 w 1523565"/>
              <a:gd name="connsiteY3" fmla="*/ 2745513 h 2745513"/>
              <a:gd name="connsiteX4" fmla="*/ 0 w 1523565"/>
              <a:gd name="connsiteY4" fmla="*/ 0 h 2745513"/>
              <a:gd name="connsiteX0" fmla="*/ 0 w 1672517"/>
              <a:gd name="connsiteY0" fmla="*/ 0 h 2745513"/>
              <a:gd name="connsiteX1" fmla="*/ 1523565 w 1672517"/>
              <a:gd name="connsiteY1" fmla="*/ 16550 h 2745513"/>
              <a:gd name="connsiteX2" fmla="*/ 1672517 w 1672517"/>
              <a:gd name="connsiteY2" fmla="*/ 2580011 h 2745513"/>
              <a:gd name="connsiteX3" fmla="*/ 157227 w 1672517"/>
              <a:gd name="connsiteY3" fmla="*/ 2745513 h 2745513"/>
              <a:gd name="connsiteX4" fmla="*/ 0 w 1672517"/>
              <a:gd name="connsiteY4" fmla="*/ 0 h 2745513"/>
              <a:gd name="connsiteX0" fmla="*/ 0 w 1672517"/>
              <a:gd name="connsiteY0" fmla="*/ 0 h 2580011"/>
              <a:gd name="connsiteX1" fmla="*/ 1523565 w 1672517"/>
              <a:gd name="connsiteY1" fmla="*/ 16550 h 2580011"/>
              <a:gd name="connsiteX2" fmla="*/ 1672517 w 1672517"/>
              <a:gd name="connsiteY2" fmla="*/ 2580011 h 2580011"/>
              <a:gd name="connsiteX3" fmla="*/ 165502 w 1672517"/>
              <a:gd name="connsiteY3" fmla="*/ 2563460 h 2580011"/>
              <a:gd name="connsiteX4" fmla="*/ 0 w 1672517"/>
              <a:gd name="connsiteY4" fmla="*/ 0 h 2580011"/>
              <a:gd name="connsiteX0" fmla="*/ 0 w 1672517"/>
              <a:gd name="connsiteY0" fmla="*/ 0 h 2604835"/>
              <a:gd name="connsiteX1" fmla="*/ 1523565 w 1672517"/>
              <a:gd name="connsiteY1" fmla="*/ 16550 h 2604835"/>
              <a:gd name="connsiteX2" fmla="*/ 1672517 w 1672517"/>
              <a:gd name="connsiteY2" fmla="*/ 2580011 h 2604835"/>
              <a:gd name="connsiteX3" fmla="*/ 161364 w 1672517"/>
              <a:gd name="connsiteY3" fmla="*/ 2604835 h 2604835"/>
              <a:gd name="connsiteX4" fmla="*/ 0 w 1672517"/>
              <a:gd name="connsiteY4" fmla="*/ 0 h 2604835"/>
              <a:gd name="connsiteX0" fmla="*/ 0 w 1672517"/>
              <a:gd name="connsiteY0" fmla="*/ 0 h 2613110"/>
              <a:gd name="connsiteX1" fmla="*/ 1523565 w 1672517"/>
              <a:gd name="connsiteY1" fmla="*/ 16550 h 2613110"/>
              <a:gd name="connsiteX2" fmla="*/ 1672517 w 1672517"/>
              <a:gd name="connsiteY2" fmla="*/ 2580011 h 2613110"/>
              <a:gd name="connsiteX3" fmla="*/ 161364 w 1672517"/>
              <a:gd name="connsiteY3" fmla="*/ 2613110 h 2613110"/>
              <a:gd name="connsiteX4" fmla="*/ 0 w 1672517"/>
              <a:gd name="connsiteY4" fmla="*/ 0 h 2613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2517" h="2613110">
                <a:moveTo>
                  <a:pt x="0" y="0"/>
                </a:moveTo>
                <a:lnTo>
                  <a:pt x="1523565" y="16550"/>
                </a:lnTo>
                <a:lnTo>
                  <a:pt x="1672517" y="2580011"/>
                </a:lnTo>
                <a:lnTo>
                  <a:pt x="161364" y="2613110"/>
                </a:lnTo>
                <a:lnTo>
                  <a:pt x="0" y="0"/>
                </a:lnTo>
                <a:close/>
              </a:path>
            </a:pathLst>
          </a:custGeom>
          <a:solidFill>
            <a:schemeClr val="bg1">
              <a:lumMod val="95000"/>
            </a:schemeClr>
          </a:solidFill>
        </p:spPr>
        <p:txBody>
          <a:bodyPr anchor="ctr"/>
          <a:lstStyle>
            <a:lvl1pPr marL="0" indent="0" algn="ctr">
              <a:buNone/>
              <a:defRPr sz="1600">
                <a:latin typeface="Arial" pitchFamily="34" charset="0"/>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5" name="Text Placeholder 9">
            <a:extLst>
              <a:ext uri="{FF2B5EF4-FFF2-40B4-BE49-F238E27FC236}">
                <a16:creationId xmlns:a16="http://schemas.microsoft.com/office/drawing/2014/main" id="{388CF590-A7AC-47AA-9D77-5FF843A9CEE8}"/>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8332950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98" r:id="rId4"/>
    <p:sldLayoutId id="2147483676" r:id="rId5"/>
    <p:sldLayoutId id="2147483677" r:id="rId6"/>
    <p:sldLayoutId id="2147483678" r:id="rId7"/>
    <p:sldLayoutId id="2147483680" r:id="rId8"/>
    <p:sldLayoutId id="2147483682" r:id="rId9"/>
    <p:sldLayoutId id="2147483684" r:id="rId10"/>
    <p:sldLayoutId id="2147483694" r:id="rId11"/>
    <p:sldLayoutId id="2147483687" r:id="rId12"/>
    <p:sldLayoutId id="2147483688" r:id="rId13"/>
    <p:sldLayoutId id="2147483671" r:id="rId14"/>
    <p:sldLayoutId id="2147483672"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20.png"/><Relationship Id="rId13" Type="http://schemas.microsoft.com/office/2007/relationships/hdphoto" Target="../media/hdphoto7.wdp"/><Relationship Id="rId18" Type="http://schemas.openxmlformats.org/officeDocument/2006/relationships/image" Target="../media/image25.png"/><Relationship Id="rId3" Type="http://schemas.microsoft.com/office/2007/relationships/hdphoto" Target="../media/hdphoto2.wdp"/><Relationship Id="rId7" Type="http://schemas.microsoft.com/office/2007/relationships/hdphoto" Target="../media/hdphoto4.wdp"/><Relationship Id="rId12" Type="http://schemas.openxmlformats.org/officeDocument/2006/relationships/image" Target="../media/image22.png"/><Relationship Id="rId17" Type="http://schemas.microsoft.com/office/2007/relationships/hdphoto" Target="../media/hdphoto9.wdp"/><Relationship Id="rId2" Type="http://schemas.openxmlformats.org/officeDocument/2006/relationships/image" Target="../media/image17.png"/><Relationship Id="rId16" Type="http://schemas.openxmlformats.org/officeDocument/2006/relationships/image" Target="../media/image24.png"/><Relationship Id="rId1" Type="http://schemas.openxmlformats.org/officeDocument/2006/relationships/slideLayout" Target="../slideLayouts/slideLayout3.xml"/><Relationship Id="rId6" Type="http://schemas.openxmlformats.org/officeDocument/2006/relationships/image" Target="../media/image19.png"/><Relationship Id="rId11" Type="http://schemas.microsoft.com/office/2007/relationships/hdphoto" Target="../media/hdphoto6.wdp"/><Relationship Id="rId5" Type="http://schemas.microsoft.com/office/2007/relationships/hdphoto" Target="../media/hdphoto3.wdp"/><Relationship Id="rId15" Type="http://schemas.microsoft.com/office/2007/relationships/hdphoto" Target="../media/hdphoto8.wdp"/><Relationship Id="rId10" Type="http://schemas.openxmlformats.org/officeDocument/2006/relationships/image" Target="../media/image21.png"/><Relationship Id="rId19" Type="http://schemas.microsoft.com/office/2007/relationships/hdphoto" Target="../media/hdphoto10.wdp"/><Relationship Id="rId4" Type="http://schemas.openxmlformats.org/officeDocument/2006/relationships/image" Target="../media/image18.png"/><Relationship Id="rId9" Type="http://schemas.microsoft.com/office/2007/relationships/hdphoto" Target="../media/hdphoto5.wdp"/><Relationship Id="rId1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xml"/><Relationship Id="rId5" Type="http://schemas.openxmlformats.org/officeDocument/2006/relationships/image" Target="../media/image40.png"/><Relationship Id="rId4" Type="http://schemas.openxmlformats.org/officeDocument/2006/relationships/image" Target="../media/image39.png"/></Relationships>
</file>

<file path=ppt/slides/_rels/slide1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11.xml"/><Relationship Id="rId5" Type="http://schemas.openxmlformats.org/officeDocument/2006/relationships/image" Target="../media/image15.jpg"/><Relationship Id="rId4" Type="http://schemas.openxmlformats.org/officeDocument/2006/relationships/image" Target="../media/image1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45">
            <a:extLst>
              <a:ext uri="{FF2B5EF4-FFF2-40B4-BE49-F238E27FC236}">
                <a16:creationId xmlns:a16="http://schemas.microsoft.com/office/drawing/2014/main" id="{520ADB37-6AA3-49D0-A801-70F47DF8226D}"/>
              </a:ext>
            </a:extLst>
          </p:cNvPr>
          <p:cNvSpPr txBox="1">
            <a:spLocks/>
          </p:cNvSpPr>
          <p:nvPr/>
        </p:nvSpPr>
        <p:spPr>
          <a:xfrm>
            <a:off x="1866345" y="2353035"/>
            <a:ext cx="7867429" cy="143016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10000"/>
              </a:lnSpc>
            </a:pPr>
            <a:r>
              <a:rPr lang="en-US" altLang="ko-KR" sz="4000" b="1" dirty="0">
                <a:solidFill>
                  <a:schemeClr val="tx1">
                    <a:lumMod val="85000"/>
                    <a:lumOff val="15000"/>
                  </a:schemeClr>
                </a:solidFill>
              </a:rPr>
              <a:t>“School management system using SQL server”</a:t>
            </a:r>
            <a:endParaRPr lang="ko-KR" altLang="en-US" sz="4000" b="1" dirty="0">
              <a:solidFill>
                <a:schemeClr val="tx1">
                  <a:lumMod val="85000"/>
                  <a:lumOff val="15000"/>
                </a:schemeClr>
              </a:solidFill>
            </a:endParaRPr>
          </a:p>
          <a:p>
            <a:pPr algn="ctr">
              <a:lnSpc>
                <a:spcPct val="110000"/>
              </a:lnSpc>
            </a:pPr>
            <a:endParaRPr lang="en-US" altLang="ko-KR" sz="3600" dirty="0">
              <a:solidFill>
                <a:schemeClr val="tx1">
                  <a:lumMod val="75000"/>
                  <a:lumOff val="25000"/>
                </a:schemeClr>
              </a:solidFill>
            </a:endParaRPr>
          </a:p>
        </p:txBody>
      </p:sp>
      <p:pic>
        <p:nvPicPr>
          <p:cNvPr id="8" name="Рисунок 7">
            <a:extLst>
              <a:ext uri="{FF2B5EF4-FFF2-40B4-BE49-F238E27FC236}">
                <a16:creationId xmlns:a16="http://schemas.microsoft.com/office/drawing/2014/main" id="{4D64CF86-8331-465B-A241-7D225CF062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146" y="-38530"/>
            <a:ext cx="2884368" cy="1514293"/>
          </a:xfrm>
          <a:prstGeom prst="rect">
            <a:avLst/>
          </a:prstGeom>
        </p:spPr>
      </p:pic>
      <p:sp>
        <p:nvSpPr>
          <p:cNvPr id="9" name="TextBox 8">
            <a:extLst>
              <a:ext uri="{FF2B5EF4-FFF2-40B4-BE49-F238E27FC236}">
                <a16:creationId xmlns:a16="http://schemas.microsoft.com/office/drawing/2014/main" id="{E9DF03A6-D16A-4EC9-AC2B-7C171915DEF9}"/>
              </a:ext>
            </a:extLst>
          </p:cNvPr>
          <p:cNvSpPr txBox="1"/>
          <p:nvPr/>
        </p:nvSpPr>
        <p:spPr>
          <a:xfrm>
            <a:off x="3094074" y="4271048"/>
            <a:ext cx="5156791" cy="830997"/>
          </a:xfrm>
          <a:prstGeom prst="rect">
            <a:avLst/>
          </a:prstGeom>
          <a:noFill/>
        </p:spPr>
        <p:txBody>
          <a:bodyPr wrap="square" rtlCol="0">
            <a:spAutoFit/>
          </a:bodyPr>
          <a:lstStyle/>
          <a:p>
            <a:pPr lvl="0" algn="ctr"/>
            <a:r>
              <a:rPr lang="en-US" altLang="ko-KR" sz="1600" b="1" dirty="0">
                <a:solidFill>
                  <a:schemeClr val="tx1">
                    <a:lumMod val="85000"/>
                    <a:lumOff val="15000"/>
                  </a:schemeClr>
                </a:solidFill>
              </a:rPr>
              <a:t>Student: Aigerim Orumbay</a:t>
            </a:r>
          </a:p>
          <a:p>
            <a:pPr lvl="0" algn="ctr"/>
            <a:r>
              <a:rPr lang="en-US" altLang="ko-KR" sz="1600" b="1" dirty="0">
                <a:solidFill>
                  <a:schemeClr val="tx1">
                    <a:lumMod val="85000"/>
                    <a:lumOff val="15000"/>
                  </a:schemeClr>
                </a:solidFill>
              </a:rPr>
              <a:t>Group: SE-2016</a:t>
            </a:r>
          </a:p>
          <a:p>
            <a:pPr lvl="0" algn="ctr"/>
            <a:r>
              <a:rPr lang="en-US" sz="1600" b="1" dirty="0">
                <a:solidFill>
                  <a:schemeClr val="tx1">
                    <a:lumMod val="85000"/>
                    <a:lumOff val="15000"/>
                  </a:schemeClr>
                </a:solidFill>
              </a:rPr>
              <a:t>Supervisor: </a:t>
            </a:r>
            <a:r>
              <a:rPr lang="en-US" sz="1600" b="1" dirty="0" err="1">
                <a:solidFill>
                  <a:schemeClr val="tx1">
                    <a:lumMod val="85000"/>
                    <a:lumOff val="15000"/>
                  </a:schemeClr>
                </a:solidFill>
              </a:rPr>
              <a:t>Aidana</a:t>
            </a:r>
            <a:r>
              <a:rPr lang="en-US" sz="1600" b="1" dirty="0">
                <a:solidFill>
                  <a:schemeClr val="tx1">
                    <a:lumMod val="85000"/>
                    <a:lumOff val="15000"/>
                  </a:schemeClr>
                </a:solidFill>
              </a:rPr>
              <a:t> </a:t>
            </a:r>
            <a:r>
              <a:rPr lang="en-US" sz="1600" b="1" dirty="0" err="1">
                <a:solidFill>
                  <a:schemeClr val="tx1">
                    <a:lumMod val="85000"/>
                    <a:lumOff val="15000"/>
                  </a:schemeClr>
                </a:solidFill>
              </a:rPr>
              <a:t>Kalakova</a:t>
            </a:r>
            <a:endParaRPr lang="ru-RU" sz="1600" b="1" dirty="0">
              <a:solidFill>
                <a:schemeClr val="tx1">
                  <a:lumMod val="85000"/>
                  <a:lumOff val="15000"/>
                </a:schemeClr>
              </a:solidFill>
            </a:endParaRPr>
          </a:p>
        </p:txBody>
      </p:sp>
      <p:sp>
        <p:nvSpPr>
          <p:cNvPr id="10" name="TextBox 9">
            <a:extLst>
              <a:ext uri="{FF2B5EF4-FFF2-40B4-BE49-F238E27FC236}">
                <a16:creationId xmlns:a16="http://schemas.microsoft.com/office/drawing/2014/main" id="{3CE6BE52-21B9-4484-B9A8-D6C9BDCC89C1}"/>
              </a:ext>
            </a:extLst>
          </p:cNvPr>
          <p:cNvSpPr txBox="1"/>
          <p:nvPr/>
        </p:nvSpPr>
        <p:spPr>
          <a:xfrm>
            <a:off x="4639340" y="6251944"/>
            <a:ext cx="2509283" cy="338554"/>
          </a:xfrm>
          <a:prstGeom prst="rect">
            <a:avLst/>
          </a:prstGeom>
          <a:noFill/>
        </p:spPr>
        <p:txBody>
          <a:bodyPr wrap="square" rtlCol="0">
            <a:spAutoFit/>
          </a:bodyPr>
          <a:lstStyle/>
          <a:p>
            <a:r>
              <a:rPr lang="en-US" sz="1600" dirty="0">
                <a:solidFill>
                  <a:schemeClr val="tx1">
                    <a:lumMod val="85000"/>
                    <a:lumOff val="15000"/>
                  </a:schemeClr>
                </a:solidFill>
              </a:rPr>
              <a:t>November , 2020</a:t>
            </a:r>
            <a:endParaRPr lang="ru-RU" sz="1600" dirty="0">
              <a:solidFill>
                <a:schemeClr val="tx1">
                  <a:lumMod val="85000"/>
                  <a:lumOff val="15000"/>
                </a:schemeClr>
              </a:solidFill>
            </a:endParaRPr>
          </a:p>
        </p:txBody>
      </p:sp>
      <p:sp>
        <p:nvSpPr>
          <p:cNvPr id="11" name="TextBox 10">
            <a:extLst>
              <a:ext uri="{FF2B5EF4-FFF2-40B4-BE49-F238E27FC236}">
                <a16:creationId xmlns:a16="http://schemas.microsoft.com/office/drawing/2014/main" id="{60328800-F991-46C1-80AD-6F3AAD172938}"/>
              </a:ext>
            </a:extLst>
          </p:cNvPr>
          <p:cNvSpPr txBox="1"/>
          <p:nvPr/>
        </p:nvSpPr>
        <p:spPr>
          <a:xfrm>
            <a:off x="4178595" y="1480252"/>
            <a:ext cx="4369981" cy="646331"/>
          </a:xfrm>
          <a:prstGeom prst="rect">
            <a:avLst/>
          </a:prstGeom>
          <a:noFill/>
        </p:spPr>
        <p:txBody>
          <a:bodyPr wrap="square" rtlCol="0">
            <a:spAutoFit/>
          </a:bodyPr>
          <a:lstStyle/>
          <a:p>
            <a:r>
              <a:rPr lang="en-US" sz="3600" b="1" dirty="0">
                <a:solidFill>
                  <a:schemeClr val="tx1">
                    <a:lumMod val="85000"/>
                    <a:lumOff val="15000"/>
                  </a:schemeClr>
                </a:solidFill>
              </a:rPr>
              <a:t>Final report</a:t>
            </a:r>
            <a:endParaRPr lang="ru-RU" sz="3600" b="1" dirty="0">
              <a:solidFill>
                <a:schemeClr val="tx1">
                  <a:lumMod val="85000"/>
                  <a:lumOff val="15000"/>
                </a:schemeClr>
              </a:solidFill>
            </a:endParaRPr>
          </a:p>
        </p:txBody>
      </p:sp>
      <p:sp>
        <p:nvSpPr>
          <p:cNvPr id="12" name="TextBox 11">
            <a:extLst>
              <a:ext uri="{FF2B5EF4-FFF2-40B4-BE49-F238E27FC236}">
                <a16:creationId xmlns:a16="http://schemas.microsoft.com/office/drawing/2014/main" id="{FB6BB68C-F43B-4C78-8613-E11F1617FBAA}"/>
              </a:ext>
            </a:extLst>
          </p:cNvPr>
          <p:cNvSpPr txBox="1"/>
          <p:nvPr/>
        </p:nvSpPr>
        <p:spPr>
          <a:xfrm>
            <a:off x="2280683" y="346073"/>
            <a:ext cx="6783572" cy="646331"/>
          </a:xfrm>
          <a:prstGeom prst="rect">
            <a:avLst/>
          </a:prstGeom>
          <a:noFill/>
        </p:spPr>
        <p:txBody>
          <a:bodyPr wrap="square" rtlCol="0">
            <a:spAutoFit/>
          </a:bodyPr>
          <a:lstStyle/>
          <a:p>
            <a:pPr algn="ctr"/>
            <a:r>
              <a:rPr lang="en-US" dirty="0">
                <a:solidFill>
                  <a:schemeClr val="tx1">
                    <a:lumMod val="85000"/>
                    <a:lumOff val="15000"/>
                  </a:schemeClr>
                </a:solidFill>
              </a:rPr>
              <a:t>Astana IT University </a:t>
            </a:r>
          </a:p>
          <a:p>
            <a:pPr algn="ctr"/>
            <a:r>
              <a:rPr lang="en-US" dirty="0">
                <a:solidFill>
                  <a:schemeClr val="tx1">
                    <a:lumMod val="85000"/>
                    <a:lumOff val="15000"/>
                  </a:schemeClr>
                </a:solidFill>
              </a:rPr>
              <a:t>Software Engineering  </a:t>
            </a:r>
            <a:endParaRPr lang="ru-RU" dirty="0">
              <a:solidFill>
                <a:schemeClr val="tx1">
                  <a:lumMod val="85000"/>
                  <a:lumOff val="15000"/>
                </a:schemeClr>
              </a:solidFill>
            </a:endParaRPr>
          </a:p>
        </p:txBody>
      </p:sp>
    </p:spTree>
    <p:extLst>
      <p:ext uri="{BB962C8B-B14F-4D97-AF65-F5344CB8AC3E}">
        <p14:creationId xmlns:p14="http://schemas.microsoft.com/office/powerpoint/2010/main" val="6898166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Прямоугольник 29">
            <a:extLst>
              <a:ext uri="{FF2B5EF4-FFF2-40B4-BE49-F238E27FC236}">
                <a16:creationId xmlns:a16="http://schemas.microsoft.com/office/drawing/2014/main" id="{BB06952F-27ED-4D1F-B0CE-29706BA11BF0}"/>
              </a:ext>
            </a:extLst>
          </p:cNvPr>
          <p:cNvSpPr/>
          <p:nvPr/>
        </p:nvSpPr>
        <p:spPr>
          <a:xfrm>
            <a:off x="616688" y="1063756"/>
            <a:ext cx="7287031" cy="5342219"/>
          </a:xfrm>
          <a:prstGeom prst="rect">
            <a:avLst/>
          </a:prstGeom>
          <a:ln>
            <a:solidFill>
              <a:schemeClr val="accent3"/>
            </a:solidFill>
          </a:ln>
        </p:spPr>
        <p:style>
          <a:lnRef idx="2">
            <a:schemeClr val="accent6"/>
          </a:lnRef>
          <a:fillRef idx="1">
            <a:schemeClr val="lt1"/>
          </a:fillRef>
          <a:effectRef idx="0">
            <a:schemeClr val="accent6"/>
          </a:effectRef>
          <a:fontRef idx="minor">
            <a:schemeClr val="dk1"/>
          </a:fontRef>
        </p:style>
        <p:txBody>
          <a:bodyPr rtlCol="0" anchor="ctr"/>
          <a:lstStyle/>
          <a:p>
            <a:r>
              <a:rPr lang="en-US"/>
              <a:t>Student (M:1) class.</a:t>
            </a:r>
            <a:endParaRPr lang="ru-RU"/>
          </a:p>
          <a:p>
            <a:r>
              <a:rPr lang="en-US"/>
              <a:t>Student study in one class, class can has many students.</a:t>
            </a:r>
            <a:endParaRPr lang="ru-RU"/>
          </a:p>
          <a:p>
            <a:r>
              <a:rPr lang="en-US"/>
              <a:t>Class (1:1) class teacher.</a:t>
            </a:r>
          </a:p>
          <a:p>
            <a:r>
              <a:rPr lang="en-US"/>
              <a:t>Class can has one class teachers, teacher can has one class.</a:t>
            </a:r>
            <a:endParaRPr lang="ru-RU"/>
          </a:p>
          <a:p>
            <a:r>
              <a:rPr lang="en-US"/>
              <a:t>Class (1:1) classroom.</a:t>
            </a:r>
            <a:endParaRPr lang="ru-RU"/>
          </a:p>
          <a:p>
            <a:r>
              <a:rPr lang="en-US"/>
              <a:t>Class can owns one classroom, classroom belongs to one class.</a:t>
            </a:r>
            <a:endParaRPr lang="ru-RU"/>
          </a:p>
          <a:p>
            <a:r>
              <a:rPr lang="en-US"/>
              <a:t>Teacher (1:1) course </a:t>
            </a:r>
            <a:endParaRPr lang="ru-RU"/>
          </a:p>
          <a:p>
            <a:r>
              <a:rPr lang="en-US"/>
              <a:t>A teacher can teach one course, a course is tough by one teacher.</a:t>
            </a:r>
            <a:endParaRPr lang="ru-RU"/>
          </a:p>
          <a:p>
            <a:r>
              <a:rPr lang="en-US"/>
              <a:t>Students (1:M) grades</a:t>
            </a:r>
            <a:endParaRPr lang="ru-RU"/>
          </a:p>
          <a:p>
            <a:r>
              <a:rPr lang="en-US"/>
              <a:t>Students can have many grades, grades can be given to one student.</a:t>
            </a:r>
            <a:endParaRPr lang="ru-RU"/>
          </a:p>
          <a:p>
            <a:r>
              <a:rPr lang="en-US"/>
              <a:t>Student (M:1) parent.</a:t>
            </a:r>
            <a:endParaRPr lang="ru-RU"/>
          </a:p>
          <a:p>
            <a:r>
              <a:rPr lang="en-US"/>
              <a:t>Student has parents, parents can have many students(children).</a:t>
            </a:r>
            <a:endParaRPr lang="ru-RU"/>
          </a:p>
          <a:p>
            <a:r>
              <a:rPr lang="en-US"/>
              <a:t>Attendance (M:1) students.</a:t>
            </a:r>
            <a:endParaRPr lang="ru-RU"/>
          </a:p>
          <a:p>
            <a:r>
              <a:rPr lang="en-US"/>
              <a:t>Attendance belongs to one students, student has many attendances.</a:t>
            </a:r>
            <a:endParaRPr lang="ru-RU"/>
          </a:p>
          <a:p>
            <a:r>
              <a:rPr lang="en-US"/>
              <a:t>Student(1:M) exam</a:t>
            </a:r>
            <a:endParaRPr lang="ru-RU"/>
          </a:p>
          <a:p>
            <a:r>
              <a:rPr lang="en-US"/>
              <a:t>Student can pass many exam, exams are passed by one student.</a:t>
            </a:r>
            <a:endParaRPr lang="ru-RU"/>
          </a:p>
          <a:p>
            <a:r>
              <a:rPr lang="en-US"/>
              <a:t>Grade(M:1) final grade</a:t>
            </a:r>
            <a:endParaRPr lang="ru-RU"/>
          </a:p>
          <a:p>
            <a:r>
              <a:rPr lang="en-US"/>
              <a:t>One final grade is output from several grades, several grades consist one final grade.</a:t>
            </a:r>
            <a:endParaRPr lang="ru-RU" dirty="0"/>
          </a:p>
        </p:txBody>
      </p:sp>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4000" b="1" dirty="0"/>
              <a:t>Business rules</a:t>
            </a:r>
          </a:p>
        </p:txBody>
      </p:sp>
      <p:sp>
        <p:nvSpPr>
          <p:cNvPr id="92" name="Freeform: Shape 26">
            <a:extLst>
              <a:ext uri="{FF2B5EF4-FFF2-40B4-BE49-F238E27FC236}">
                <a16:creationId xmlns:a16="http://schemas.microsoft.com/office/drawing/2014/main" id="{51B6FE94-5F12-4174-A2C2-FC13C4303602}"/>
              </a:ext>
            </a:extLst>
          </p:cNvPr>
          <p:cNvSpPr/>
          <p:nvPr/>
        </p:nvSpPr>
        <p:spPr>
          <a:xfrm>
            <a:off x="7903719" y="5883390"/>
            <a:ext cx="2779957" cy="775536"/>
          </a:xfrm>
          <a:custGeom>
            <a:avLst/>
            <a:gdLst>
              <a:gd name="connsiteX0" fmla="*/ 3589857 w 9066093"/>
              <a:gd name="connsiteY0" fmla="*/ 2285646 h 2285646"/>
              <a:gd name="connsiteX1" fmla="*/ 3527624 w 9066093"/>
              <a:gd name="connsiteY1" fmla="*/ 2279281 h 2285646"/>
              <a:gd name="connsiteX2" fmla="*/ 3162713 w 9066093"/>
              <a:gd name="connsiteY2" fmla="*/ 1741815 h 2285646"/>
              <a:gd name="connsiteX3" fmla="*/ 2817603 w 9066093"/>
              <a:gd name="connsiteY3" fmla="*/ 1121607 h 2285646"/>
              <a:gd name="connsiteX4" fmla="*/ 1497982 w 9066093"/>
              <a:gd name="connsiteY4" fmla="*/ 1127265 h 2285646"/>
              <a:gd name="connsiteX5" fmla="*/ 49651 w 9066093"/>
              <a:gd name="connsiteY5" fmla="*/ 1477325 h 2285646"/>
              <a:gd name="connsiteX6" fmla="*/ 31264 w 9066093"/>
              <a:gd name="connsiteY6" fmla="*/ 1482275 h 2285646"/>
              <a:gd name="connsiteX7" fmla="*/ 855 w 9066093"/>
              <a:gd name="connsiteY7" fmla="*/ 1465303 h 2285646"/>
              <a:gd name="connsiteX8" fmla="*/ 17827 w 9066093"/>
              <a:gd name="connsiteY8" fmla="*/ 1434894 h 2285646"/>
              <a:gd name="connsiteX9" fmla="*/ 36214 w 9066093"/>
              <a:gd name="connsiteY9" fmla="*/ 1429943 h 2285646"/>
              <a:gd name="connsiteX10" fmla="*/ 1489495 w 9066093"/>
              <a:gd name="connsiteY10" fmla="*/ 1079176 h 2285646"/>
              <a:gd name="connsiteX11" fmla="*/ 2845891 w 9066093"/>
              <a:gd name="connsiteY11" fmla="*/ 1081297 h 2285646"/>
              <a:gd name="connsiteX12" fmla="*/ 3210095 w 9066093"/>
              <a:gd name="connsiteY12" fmla="*/ 1727671 h 2285646"/>
              <a:gd name="connsiteX13" fmla="*/ 3537525 w 9066093"/>
              <a:gd name="connsiteY13" fmla="*/ 2231192 h 2285646"/>
              <a:gd name="connsiteX14" fmla="*/ 4096207 w 9066093"/>
              <a:gd name="connsiteY14" fmla="*/ 1978725 h 2285646"/>
              <a:gd name="connsiteX15" fmla="*/ 4690956 w 9066093"/>
              <a:gd name="connsiteY15" fmla="*/ 1383976 h 2285646"/>
              <a:gd name="connsiteX16" fmla="*/ 4951203 w 9066093"/>
              <a:gd name="connsiteY16" fmla="*/ 1110292 h 2285646"/>
              <a:gd name="connsiteX17" fmla="*/ 5147095 w 9066093"/>
              <a:gd name="connsiteY17" fmla="*/ 909449 h 2285646"/>
              <a:gd name="connsiteX18" fmla="*/ 6557945 w 9066093"/>
              <a:gd name="connsiteY18" fmla="*/ 0 h 2285646"/>
              <a:gd name="connsiteX19" fmla="*/ 6569260 w 9066093"/>
              <a:gd name="connsiteY19" fmla="*/ 0 h 2285646"/>
              <a:gd name="connsiteX20" fmla="*/ 7044493 w 9066093"/>
              <a:gd name="connsiteY20" fmla="*/ 287827 h 2285646"/>
              <a:gd name="connsiteX21" fmla="*/ 7221291 w 9066093"/>
              <a:gd name="connsiteY21" fmla="*/ 852167 h 2285646"/>
              <a:gd name="connsiteX22" fmla="*/ 7480831 w 9066093"/>
              <a:gd name="connsiteY22" fmla="*/ 1378318 h 2285646"/>
              <a:gd name="connsiteX23" fmla="*/ 9024632 w 9066093"/>
              <a:gd name="connsiteY23" fmla="*/ 576362 h 2285646"/>
              <a:gd name="connsiteX24" fmla="*/ 9059284 w 9066093"/>
              <a:gd name="connsiteY24" fmla="*/ 577069 h 2285646"/>
              <a:gd name="connsiteX25" fmla="*/ 9058577 w 9066093"/>
              <a:gd name="connsiteY25" fmla="*/ 611722 h 2285646"/>
              <a:gd name="connsiteX26" fmla="*/ 8506260 w 9066093"/>
              <a:gd name="connsiteY26" fmla="*/ 1060082 h 2285646"/>
              <a:gd name="connsiteX27" fmla="*/ 7471637 w 9066093"/>
              <a:gd name="connsiteY27" fmla="*/ 1426407 h 2285646"/>
              <a:gd name="connsiteX28" fmla="*/ 7172495 w 9066093"/>
              <a:gd name="connsiteY28" fmla="*/ 861360 h 2285646"/>
              <a:gd name="connsiteX29" fmla="*/ 6568552 w 9066093"/>
              <a:gd name="connsiteY29" fmla="*/ 48796 h 2285646"/>
              <a:gd name="connsiteX30" fmla="*/ 6557945 w 9066093"/>
              <a:gd name="connsiteY30" fmla="*/ 48796 h 2285646"/>
              <a:gd name="connsiteX31" fmla="*/ 5182455 w 9066093"/>
              <a:gd name="connsiteY31" fmla="*/ 942688 h 2285646"/>
              <a:gd name="connsiteX32" fmla="*/ 4985148 w 9066093"/>
              <a:gd name="connsiteY32" fmla="*/ 1144945 h 2285646"/>
              <a:gd name="connsiteX33" fmla="*/ 4727023 w 9066093"/>
              <a:gd name="connsiteY33" fmla="*/ 1416507 h 2285646"/>
              <a:gd name="connsiteX34" fmla="*/ 3589857 w 9066093"/>
              <a:gd name="connsiteY34" fmla="*/ 2285646 h 22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066093" h="2285646">
                <a:moveTo>
                  <a:pt x="3589857" y="2285646"/>
                </a:moveTo>
                <a:cubicBezTo>
                  <a:pt x="3568641" y="2285646"/>
                  <a:pt x="3547426" y="2283524"/>
                  <a:pt x="3527624" y="2279281"/>
                </a:cubicBezTo>
                <a:cubicBezTo>
                  <a:pt x="3318295" y="2236850"/>
                  <a:pt x="3242626" y="1996404"/>
                  <a:pt x="3162713" y="1741815"/>
                </a:cubicBezTo>
                <a:cubicBezTo>
                  <a:pt x="3087043" y="1501370"/>
                  <a:pt x="3009252" y="1252438"/>
                  <a:pt x="2817603" y="1121607"/>
                </a:cubicBezTo>
                <a:cubicBezTo>
                  <a:pt x="2635147" y="997141"/>
                  <a:pt x="2191030" y="999263"/>
                  <a:pt x="1497982" y="1127265"/>
                </a:cubicBezTo>
                <a:cubicBezTo>
                  <a:pt x="931520" y="1232637"/>
                  <a:pt x="336064" y="1398120"/>
                  <a:pt x="49651" y="1477325"/>
                </a:cubicBezTo>
                <a:lnTo>
                  <a:pt x="31264" y="1482275"/>
                </a:lnTo>
                <a:cubicBezTo>
                  <a:pt x="17827" y="1485811"/>
                  <a:pt x="4391" y="1478032"/>
                  <a:pt x="855" y="1465303"/>
                </a:cubicBezTo>
                <a:cubicBezTo>
                  <a:pt x="-2681" y="1451866"/>
                  <a:pt x="5098" y="1438430"/>
                  <a:pt x="17827" y="1434894"/>
                </a:cubicBezTo>
                <a:lnTo>
                  <a:pt x="36214" y="1429943"/>
                </a:lnTo>
                <a:cubicBezTo>
                  <a:pt x="323335" y="1350031"/>
                  <a:pt x="920205" y="1184548"/>
                  <a:pt x="1489495" y="1079176"/>
                </a:cubicBezTo>
                <a:cubicBezTo>
                  <a:pt x="2195981" y="948345"/>
                  <a:pt x="2652120" y="949759"/>
                  <a:pt x="2845891" y="1081297"/>
                </a:cubicBezTo>
                <a:cubicBezTo>
                  <a:pt x="3051684" y="1221321"/>
                  <a:pt x="3135840" y="1490055"/>
                  <a:pt x="3210095" y="1727671"/>
                </a:cubicBezTo>
                <a:cubicBezTo>
                  <a:pt x="3288593" y="1978725"/>
                  <a:pt x="3356484" y="2195125"/>
                  <a:pt x="3537525" y="2231192"/>
                </a:cubicBezTo>
                <a:cubicBezTo>
                  <a:pt x="3676135" y="2258773"/>
                  <a:pt x="3858590" y="2176739"/>
                  <a:pt x="4096207" y="1978725"/>
                </a:cubicBezTo>
                <a:cubicBezTo>
                  <a:pt x="4303415" y="1806169"/>
                  <a:pt x="4518401" y="1572089"/>
                  <a:pt x="4690956" y="1383976"/>
                </a:cubicBezTo>
                <a:cubicBezTo>
                  <a:pt x="4792085" y="1274361"/>
                  <a:pt x="4879070" y="1178890"/>
                  <a:pt x="4951203" y="1110292"/>
                </a:cubicBezTo>
                <a:cubicBezTo>
                  <a:pt x="5007778" y="1056546"/>
                  <a:pt x="5072133" y="988655"/>
                  <a:pt x="5147095" y="909449"/>
                </a:cubicBezTo>
                <a:cubicBezTo>
                  <a:pt x="5491498" y="546660"/>
                  <a:pt x="6010578" y="0"/>
                  <a:pt x="6557945" y="0"/>
                </a:cubicBezTo>
                <a:cubicBezTo>
                  <a:pt x="6561480" y="0"/>
                  <a:pt x="6565724" y="0"/>
                  <a:pt x="6569260" y="0"/>
                </a:cubicBezTo>
                <a:cubicBezTo>
                  <a:pt x="6781418" y="2829"/>
                  <a:pt x="6936293" y="96885"/>
                  <a:pt x="7044493" y="287827"/>
                </a:cubicBezTo>
                <a:cubicBezTo>
                  <a:pt x="7136428" y="450482"/>
                  <a:pt x="7181688" y="664054"/>
                  <a:pt x="7221291" y="852167"/>
                </a:cubicBezTo>
                <a:cubicBezTo>
                  <a:pt x="7277866" y="1120193"/>
                  <a:pt x="7326663" y="1351445"/>
                  <a:pt x="7480831" y="1378318"/>
                </a:cubicBezTo>
                <a:cubicBezTo>
                  <a:pt x="8084066" y="1485811"/>
                  <a:pt x="9015439" y="585555"/>
                  <a:pt x="9024632" y="576362"/>
                </a:cubicBezTo>
                <a:cubicBezTo>
                  <a:pt x="9034533" y="567168"/>
                  <a:pt x="9050091" y="567168"/>
                  <a:pt x="9059284" y="577069"/>
                </a:cubicBezTo>
                <a:cubicBezTo>
                  <a:pt x="9068478" y="586970"/>
                  <a:pt x="9068478" y="602528"/>
                  <a:pt x="9058577" y="611722"/>
                </a:cubicBezTo>
                <a:cubicBezTo>
                  <a:pt x="9056456" y="613843"/>
                  <a:pt x="8818132" y="845802"/>
                  <a:pt x="8506260" y="1060082"/>
                </a:cubicBezTo>
                <a:cubicBezTo>
                  <a:pt x="8084773" y="1350738"/>
                  <a:pt x="7736835" y="1473789"/>
                  <a:pt x="7471637" y="1426407"/>
                </a:cubicBezTo>
                <a:cubicBezTo>
                  <a:pt x="7284231" y="1393169"/>
                  <a:pt x="7232606" y="1146359"/>
                  <a:pt x="7172495" y="861360"/>
                </a:cubicBezTo>
                <a:cubicBezTo>
                  <a:pt x="7092582" y="483012"/>
                  <a:pt x="7002769" y="54454"/>
                  <a:pt x="6568552" y="48796"/>
                </a:cubicBezTo>
                <a:cubicBezTo>
                  <a:pt x="6565016" y="48796"/>
                  <a:pt x="6561480" y="48796"/>
                  <a:pt x="6557945" y="48796"/>
                </a:cubicBezTo>
                <a:cubicBezTo>
                  <a:pt x="6031793" y="48796"/>
                  <a:pt x="5521200" y="586263"/>
                  <a:pt x="5182455" y="942688"/>
                </a:cubicBezTo>
                <a:cubicBezTo>
                  <a:pt x="5107493" y="1021893"/>
                  <a:pt x="5042431" y="1089784"/>
                  <a:pt x="4985148" y="1144945"/>
                </a:cubicBezTo>
                <a:cubicBezTo>
                  <a:pt x="4914429" y="1212128"/>
                  <a:pt x="4827444" y="1306892"/>
                  <a:pt x="4727023" y="1416507"/>
                </a:cubicBezTo>
                <a:cubicBezTo>
                  <a:pt x="4387571" y="1787783"/>
                  <a:pt x="3929309" y="2285646"/>
                  <a:pt x="3589857" y="2285646"/>
                </a:cubicBezTo>
                <a:close/>
              </a:path>
            </a:pathLst>
          </a:custGeom>
          <a:solidFill>
            <a:srgbClr val="000000"/>
          </a:solidFill>
          <a:ln w="7072" cap="flat">
            <a:solidFill>
              <a:schemeClr val="accent3"/>
            </a:solidFill>
            <a:prstDash val="solid"/>
            <a:miter/>
          </a:ln>
        </p:spPr>
        <p:txBody>
          <a:bodyPr rtlCol="0" anchor="ctr"/>
          <a:lstStyle/>
          <a:p>
            <a:endParaRPr lang="en-US"/>
          </a:p>
        </p:txBody>
      </p:sp>
      <p:grpSp>
        <p:nvGrpSpPr>
          <p:cNvPr id="93" name="Group 91">
            <a:extLst>
              <a:ext uri="{FF2B5EF4-FFF2-40B4-BE49-F238E27FC236}">
                <a16:creationId xmlns:a16="http://schemas.microsoft.com/office/drawing/2014/main" id="{76B4E287-8224-43B1-ABA8-1D2B2C2182D6}"/>
              </a:ext>
            </a:extLst>
          </p:cNvPr>
          <p:cNvGrpSpPr/>
          <p:nvPr/>
        </p:nvGrpSpPr>
        <p:grpSpPr>
          <a:xfrm rot="20445859">
            <a:off x="10581532" y="5562885"/>
            <a:ext cx="962980" cy="1146232"/>
            <a:chOff x="8125134" y="1155951"/>
            <a:chExt cx="809697" cy="1297553"/>
          </a:xfrm>
        </p:grpSpPr>
        <p:grpSp>
          <p:nvGrpSpPr>
            <p:cNvPr id="94" name="Group 115">
              <a:extLst>
                <a:ext uri="{FF2B5EF4-FFF2-40B4-BE49-F238E27FC236}">
                  <a16:creationId xmlns:a16="http://schemas.microsoft.com/office/drawing/2014/main" id="{A6163210-DF35-42FC-A3B8-FBE0E786D411}"/>
                </a:ext>
              </a:extLst>
            </p:cNvPr>
            <p:cNvGrpSpPr/>
            <p:nvPr/>
          </p:nvGrpSpPr>
          <p:grpSpPr>
            <a:xfrm>
              <a:off x="8224344" y="1155951"/>
              <a:ext cx="520444" cy="828880"/>
              <a:chOff x="6867874" y="3721883"/>
              <a:chExt cx="1093501" cy="1741553"/>
            </a:xfrm>
          </p:grpSpPr>
          <p:sp>
            <p:nvSpPr>
              <p:cNvPr id="96" name="Oval 7">
                <a:extLst>
                  <a:ext uri="{FF2B5EF4-FFF2-40B4-BE49-F238E27FC236}">
                    <a16:creationId xmlns:a16="http://schemas.microsoft.com/office/drawing/2014/main" id="{13837362-48BD-4906-B613-9EE966715333}"/>
                  </a:ext>
                </a:extLst>
              </p:cNvPr>
              <p:cNvSpPr/>
              <p:nvPr/>
            </p:nvSpPr>
            <p:spPr>
              <a:xfrm>
                <a:off x="6867874" y="3721883"/>
                <a:ext cx="1093501" cy="1741553"/>
              </a:xfrm>
              <a:custGeom>
                <a:avLst/>
                <a:gdLst/>
                <a:ahLst/>
                <a:cxnLst/>
                <a:rect l="l" t="t" r="r" b="b"/>
                <a:pathLst>
                  <a:path w="1093501" h="1741553">
                    <a:moveTo>
                      <a:pt x="422037" y="0"/>
                    </a:moveTo>
                    <a:lnTo>
                      <a:pt x="422037" y="630979"/>
                    </a:lnTo>
                    <a:cubicBezTo>
                      <a:pt x="422037" y="680563"/>
                      <a:pt x="455258" y="722388"/>
                      <a:pt x="500795" y="734926"/>
                    </a:cubicBezTo>
                    <a:lnTo>
                      <a:pt x="500795" y="955639"/>
                    </a:lnTo>
                    <a:cubicBezTo>
                      <a:pt x="500795" y="982077"/>
                      <a:pt x="522227" y="1003509"/>
                      <a:pt x="548664" y="1003509"/>
                    </a:cubicBezTo>
                    <a:cubicBezTo>
                      <a:pt x="575102" y="1003509"/>
                      <a:pt x="596533" y="982077"/>
                      <a:pt x="596533" y="955639"/>
                    </a:cubicBezTo>
                    <a:lnTo>
                      <a:pt x="596533" y="735077"/>
                    </a:lnTo>
                    <a:cubicBezTo>
                      <a:pt x="642317" y="722690"/>
                      <a:pt x="675778" y="680742"/>
                      <a:pt x="675778" y="630979"/>
                    </a:cubicBezTo>
                    <a:lnTo>
                      <a:pt x="675778" y="658"/>
                    </a:lnTo>
                    <a:cubicBezTo>
                      <a:pt x="911634" y="31647"/>
                      <a:pt x="1093500" y="233580"/>
                      <a:pt x="1093500" y="477990"/>
                    </a:cubicBezTo>
                    <a:lnTo>
                      <a:pt x="1093500" y="780133"/>
                    </a:lnTo>
                    <a:lnTo>
                      <a:pt x="1093501" y="780133"/>
                    </a:lnTo>
                    <a:lnTo>
                      <a:pt x="1093501" y="1260843"/>
                    </a:lnTo>
                    <a:cubicBezTo>
                      <a:pt x="1093501" y="1526332"/>
                      <a:pt x="878279" y="1741553"/>
                      <a:pt x="612791" y="1741553"/>
                    </a:cubicBezTo>
                    <a:lnTo>
                      <a:pt x="480710" y="1741553"/>
                    </a:lnTo>
                    <a:cubicBezTo>
                      <a:pt x="215222" y="1741553"/>
                      <a:pt x="1" y="1526332"/>
                      <a:pt x="1" y="1260843"/>
                    </a:cubicBezTo>
                    <a:lnTo>
                      <a:pt x="1" y="787709"/>
                    </a:lnTo>
                    <a:lnTo>
                      <a:pt x="0" y="787709"/>
                    </a:lnTo>
                    <a:lnTo>
                      <a:pt x="0" y="477990"/>
                    </a:lnTo>
                    <a:cubicBezTo>
                      <a:pt x="0" y="232085"/>
                      <a:pt x="184097" y="29180"/>
                      <a:pt x="42203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7" name="Rounded Rectangle 108">
                <a:extLst>
                  <a:ext uri="{FF2B5EF4-FFF2-40B4-BE49-F238E27FC236}">
                    <a16:creationId xmlns:a16="http://schemas.microsoft.com/office/drawing/2014/main" id="{F164505D-BCCF-4ACA-9183-C9858786D0F8}"/>
                  </a:ext>
                </a:extLst>
              </p:cNvPr>
              <p:cNvSpPr/>
              <p:nvPr/>
            </p:nvSpPr>
            <p:spPr>
              <a:xfrm>
                <a:off x="7309131" y="3809649"/>
                <a:ext cx="210986" cy="4572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sp>
          <p:nvSpPr>
            <p:cNvPr id="95" name="Freeform 62">
              <a:extLst>
                <a:ext uri="{FF2B5EF4-FFF2-40B4-BE49-F238E27FC236}">
                  <a16:creationId xmlns:a16="http://schemas.microsoft.com/office/drawing/2014/main" id="{2210777C-0F0A-4386-9194-9D4D309E87A6}"/>
                </a:ext>
              </a:extLst>
            </p:cNvPr>
            <p:cNvSpPr/>
            <p:nvPr/>
          </p:nvSpPr>
          <p:spPr>
            <a:xfrm>
              <a:off x="8125134" y="1340038"/>
              <a:ext cx="809697" cy="1113466"/>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 name="connsiteX0" fmla="*/ 0 w 1518129"/>
                <a:gd name="connsiteY0" fmla="*/ 891306 h 2174861"/>
                <a:gd name="connsiteX1" fmla="*/ 227051 w 1518129"/>
                <a:gd name="connsiteY1" fmla="*/ 1320850 h 2174861"/>
                <a:gd name="connsiteX2" fmla="*/ 462841 w 1518129"/>
                <a:gd name="connsiteY2" fmla="*/ 1655174 h 2174861"/>
                <a:gd name="connsiteX3" fmla="*/ 644540 w 1518129"/>
                <a:gd name="connsiteY3" fmla="*/ 1879748 h 2174861"/>
                <a:gd name="connsiteX4" fmla="*/ 678137 w 1518129"/>
                <a:gd name="connsiteY4" fmla="*/ 2115210 h 2174861"/>
                <a:gd name="connsiteX5" fmla="*/ 1339145 w 1518129"/>
                <a:gd name="connsiteY5" fmla="*/ 2174859 h 2174861"/>
                <a:gd name="connsiteX6" fmla="*/ 1358227 w 1518129"/>
                <a:gd name="connsiteY6" fmla="*/ 1930484 h 2174861"/>
                <a:gd name="connsiteX7" fmla="*/ 1516859 w 1518129"/>
                <a:gd name="connsiteY7" fmla="*/ 1069958 h 2174861"/>
                <a:gd name="connsiteX8" fmla="*/ 1464891 w 1518129"/>
                <a:gd name="connsiteY8" fmla="*/ 644162 h 2174861"/>
                <a:gd name="connsiteX9" fmla="*/ 1272486 w 1518129"/>
                <a:gd name="connsiteY9" fmla="*/ 612493 h 2174861"/>
                <a:gd name="connsiteX10" fmla="*/ 1264720 w 1518129"/>
                <a:gd name="connsiteY10" fmla="*/ 911472 h 2174861"/>
                <a:gd name="connsiteX11" fmla="*/ 1252622 w 1518129"/>
                <a:gd name="connsiteY11" fmla="*/ 600743 h 2174861"/>
                <a:gd name="connsiteX12" fmla="*/ 1022817 w 1518129"/>
                <a:gd name="connsiteY12" fmla="*/ 558366 h 2174861"/>
                <a:gd name="connsiteX13" fmla="*/ 1053082 w 1518129"/>
                <a:gd name="connsiteY13" fmla="*/ 887580 h 2174861"/>
                <a:gd name="connsiteX14" fmla="*/ 1001757 w 1518129"/>
                <a:gd name="connsiteY14" fmla="*/ 557324 h 2174861"/>
                <a:gd name="connsiteX15" fmla="*/ 806783 w 1518129"/>
                <a:gd name="connsiteY15" fmla="*/ 513030 h 2174861"/>
                <a:gd name="connsiteX16" fmla="*/ 810613 w 1518129"/>
                <a:gd name="connsiteY16" fmla="*/ 901237 h 2174861"/>
                <a:gd name="connsiteX17" fmla="*/ 778941 w 1518129"/>
                <a:gd name="connsiteY17" fmla="*/ 121917 h 2174861"/>
                <a:gd name="connsiteX18" fmla="*/ 582042 w 1518129"/>
                <a:gd name="connsiteY18" fmla="*/ 161731 h 2174861"/>
                <a:gd name="connsiteX19" fmla="*/ 554580 w 1518129"/>
                <a:gd name="connsiteY19" fmla="*/ 1197645 h 2174861"/>
                <a:gd name="connsiteX20" fmla="*/ 419736 w 1518129"/>
                <a:gd name="connsiteY20" fmla="*/ 1153389 h 2174861"/>
                <a:gd name="connsiteX21" fmla="*/ 0 w 1518129"/>
                <a:gd name="connsiteY21" fmla="*/ 891306 h 2174861"/>
                <a:gd name="connsiteX0" fmla="*/ 0 w 1518129"/>
                <a:gd name="connsiteY0" fmla="*/ 891306 h 2116848"/>
                <a:gd name="connsiteX1" fmla="*/ 227051 w 1518129"/>
                <a:gd name="connsiteY1" fmla="*/ 1320850 h 2116848"/>
                <a:gd name="connsiteX2" fmla="*/ 462841 w 1518129"/>
                <a:gd name="connsiteY2" fmla="*/ 1655174 h 2116848"/>
                <a:gd name="connsiteX3" fmla="*/ 644540 w 1518129"/>
                <a:gd name="connsiteY3" fmla="*/ 1879748 h 2116848"/>
                <a:gd name="connsiteX4" fmla="*/ 678137 w 1518129"/>
                <a:gd name="connsiteY4" fmla="*/ 2115210 h 2116848"/>
                <a:gd name="connsiteX5" fmla="*/ 1358227 w 1518129"/>
                <a:gd name="connsiteY5" fmla="*/ 1930484 h 2116848"/>
                <a:gd name="connsiteX6" fmla="*/ 1516859 w 1518129"/>
                <a:gd name="connsiteY6" fmla="*/ 1069958 h 2116848"/>
                <a:gd name="connsiteX7" fmla="*/ 1464891 w 1518129"/>
                <a:gd name="connsiteY7" fmla="*/ 644162 h 2116848"/>
                <a:gd name="connsiteX8" fmla="*/ 1272486 w 1518129"/>
                <a:gd name="connsiteY8" fmla="*/ 612493 h 2116848"/>
                <a:gd name="connsiteX9" fmla="*/ 1264720 w 1518129"/>
                <a:gd name="connsiteY9" fmla="*/ 911472 h 2116848"/>
                <a:gd name="connsiteX10" fmla="*/ 1252622 w 1518129"/>
                <a:gd name="connsiteY10" fmla="*/ 600743 h 2116848"/>
                <a:gd name="connsiteX11" fmla="*/ 1022817 w 1518129"/>
                <a:gd name="connsiteY11" fmla="*/ 558366 h 2116848"/>
                <a:gd name="connsiteX12" fmla="*/ 1053082 w 1518129"/>
                <a:gd name="connsiteY12" fmla="*/ 887580 h 2116848"/>
                <a:gd name="connsiteX13" fmla="*/ 1001757 w 1518129"/>
                <a:gd name="connsiteY13" fmla="*/ 557324 h 2116848"/>
                <a:gd name="connsiteX14" fmla="*/ 806783 w 1518129"/>
                <a:gd name="connsiteY14" fmla="*/ 513030 h 2116848"/>
                <a:gd name="connsiteX15" fmla="*/ 810613 w 1518129"/>
                <a:gd name="connsiteY15" fmla="*/ 901237 h 2116848"/>
                <a:gd name="connsiteX16" fmla="*/ 778941 w 1518129"/>
                <a:gd name="connsiteY16" fmla="*/ 121917 h 2116848"/>
                <a:gd name="connsiteX17" fmla="*/ 582042 w 1518129"/>
                <a:gd name="connsiteY17" fmla="*/ 161731 h 2116848"/>
                <a:gd name="connsiteX18" fmla="*/ 554580 w 1518129"/>
                <a:gd name="connsiteY18" fmla="*/ 1197645 h 2116848"/>
                <a:gd name="connsiteX19" fmla="*/ 419736 w 1518129"/>
                <a:gd name="connsiteY19" fmla="*/ 1153389 h 2116848"/>
                <a:gd name="connsiteX20" fmla="*/ 0 w 1518129"/>
                <a:gd name="connsiteY20" fmla="*/ 891306 h 2116848"/>
                <a:gd name="connsiteX0" fmla="*/ 0 w 1518129"/>
                <a:gd name="connsiteY0" fmla="*/ 891306 h 1987766"/>
                <a:gd name="connsiteX1" fmla="*/ 227051 w 1518129"/>
                <a:gd name="connsiteY1" fmla="*/ 1320850 h 1987766"/>
                <a:gd name="connsiteX2" fmla="*/ 462841 w 1518129"/>
                <a:gd name="connsiteY2" fmla="*/ 1655174 h 1987766"/>
                <a:gd name="connsiteX3" fmla="*/ 644540 w 1518129"/>
                <a:gd name="connsiteY3" fmla="*/ 1879748 h 1987766"/>
                <a:gd name="connsiteX4" fmla="*/ 1358227 w 1518129"/>
                <a:gd name="connsiteY4" fmla="*/ 1930484 h 1987766"/>
                <a:gd name="connsiteX5" fmla="*/ 1516859 w 1518129"/>
                <a:gd name="connsiteY5" fmla="*/ 1069958 h 1987766"/>
                <a:gd name="connsiteX6" fmla="*/ 1464891 w 1518129"/>
                <a:gd name="connsiteY6" fmla="*/ 644162 h 1987766"/>
                <a:gd name="connsiteX7" fmla="*/ 1272486 w 1518129"/>
                <a:gd name="connsiteY7" fmla="*/ 612493 h 1987766"/>
                <a:gd name="connsiteX8" fmla="*/ 1264720 w 1518129"/>
                <a:gd name="connsiteY8" fmla="*/ 911472 h 1987766"/>
                <a:gd name="connsiteX9" fmla="*/ 1252622 w 1518129"/>
                <a:gd name="connsiteY9" fmla="*/ 600743 h 1987766"/>
                <a:gd name="connsiteX10" fmla="*/ 1022817 w 1518129"/>
                <a:gd name="connsiteY10" fmla="*/ 558366 h 1987766"/>
                <a:gd name="connsiteX11" fmla="*/ 1053082 w 1518129"/>
                <a:gd name="connsiteY11" fmla="*/ 887580 h 1987766"/>
                <a:gd name="connsiteX12" fmla="*/ 1001757 w 1518129"/>
                <a:gd name="connsiteY12" fmla="*/ 557324 h 1987766"/>
                <a:gd name="connsiteX13" fmla="*/ 806783 w 1518129"/>
                <a:gd name="connsiteY13" fmla="*/ 513030 h 1987766"/>
                <a:gd name="connsiteX14" fmla="*/ 810613 w 1518129"/>
                <a:gd name="connsiteY14" fmla="*/ 901237 h 1987766"/>
                <a:gd name="connsiteX15" fmla="*/ 778941 w 1518129"/>
                <a:gd name="connsiteY15" fmla="*/ 121917 h 1987766"/>
                <a:gd name="connsiteX16" fmla="*/ 582042 w 1518129"/>
                <a:gd name="connsiteY16" fmla="*/ 161731 h 1987766"/>
                <a:gd name="connsiteX17" fmla="*/ 554580 w 1518129"/>
                <a:gd name="connsiteY17" fmla="*/ 1197645 h 1987766"/>
                <a:gd name="connsiteX18" fmla="*/ 419736 w 1518129"/>
                <a:gd name="connsiteY18" fmla="*/ 1153389 h 1987766"/>
                <a:gd name="connsiteX19" fmla="*/ 0 w 1518129"/>
                <a:gd name="connsiteY19" fmla="*/ 891306 h 1987766"/>
                <a:gd name="connsiteX0" fmla="*/ 0 w 1518129"/>
                <a:gd name="connsiteY0" fmla="*/ 891306 h 1934599"/>
                <a:gd name="connsiteX1" fmla="*/ 227051 w 1518129"/>
                <a:gd name="connsiteY1" fmla="*/ 1320850 h 1934599"/>
                <a:gd name="connsiteX2" fmla="*/ 462841 w 1518129"/>
                <a:gd name="connsiteY2" fmla="*/ 1655174 h 1934599"/>
                <a:gd name="connsiteX3" fmla="*/ 644540 w 1518129"/>
                <a:gd name="connsiteY3" fmla="*/ 1879748 h 1934599"/>
                <a:gd name="connsiteX4" fmla="*/ 1358227 w 1518129"/>
                <a:gd name="connsiteY4" fmla="*/ 1930484 h 1934599"/>
                <a:gd name="connsiteX5" fmla="*/ 1516859 w 1518129"/>
                <a:gd name="connsiteY5" fmla="*/ 1069958 h 1934599"/>
                <a:gd name="connsiteX6" fmla="*/ 1464891 w 1518129"/>
                <a:gd name="connsiteY6" fmla="*/ 644162 h 1934599"/>
                <a:gd name="connsiteX7" fmla="*/ 1272486 w 1518129"/>
                <a:gd name="connsiteY7" fmla="*/ 612493 h 1934599"/>
                <a:gd name="connsiteX8" fmla="*/ 1264720 w 1518129"/>
                <a:gd name="connsiteY8" fmla="*/ 911472 h 1934599"/>
                <a:gd name="connsiteX9" fmla="*/ 1252622 w 1518129"/>
                <a:gd name="connsiteY9" fmla="*/ 600743 h 1934599"/>
                <a:gd name="connsiteX10" fmla="*/ 1022817 w 1518129"/>
                <a:gd name="connsiteY10" fmla="*/ 558366 h 1934599"/>
                <a:gd name="connsiteX11" fmla="*/ 1053082 w 1518129"/>
                <a:gd name="connsiteY11" fmla="*/ 887580 h 1934599"/>
                <a:gd name="connsiteX12" fmla="*/ 1001757 w 1518129"/>
                <a:gd name="connsiteY12" fmla="*/ 557324 h 1934599"/>
                <a:gd name="connsiteX13" fmla="*/ 806783 w 1518129"/>
                <a:gd name="connsiteY13" fmla="*/ 513030 h 1934599"/>
                <a:gd name="connsiteX14" fmla="*/ 810613 w 1518129"/>
                <a:gd name="connsiteY14" fmla="*/ 901237 h 1934599"/>
                <a:gd name="connsiteX15" fmla="*/ 778941 w 1518129"/>
                <a:gd name="connsiteY15" fmla="*/ 121917 h 1934599"/>
                <a:gd name="connsiteX16" fmla="*/ 582042 w 1518129"/>
                <a:gd name="connsiteY16" fmla="*/ 161731 h 1934599"/>
                <a:gd name="connsiteX17" fmla="*/ 554580 w 1518129"/>
                <a:gd name="connsiteY17" fmla="*/ 1197645 h 1934599"/>
                <a:gd name="connsiteX18" fmla="*/ 419736 w 1518129"/>
                <a:gd name="connsiteY18" fmla="*/ 1153389 h 1934599"/>
                <a:gd name="connsiteX19" fmla="*/ 0 w 1518129"/>
                <a:gd name="connsiteY19" fmla="*/ 891306 h 1934599"/>
                <a:gd name="connsiteX0" fmla="*/ 0 w 1518129"/>
                <a:gd name="connsiteY0" fmla="*/ 891306 h 1914832"/>
                <a:gd name="connsiteX1" fmla="*/ 227051 w 1518129"/>
                <a:gd name="connsiteY1" fmla="*/ 1320850 h 1914832"/>
                <a:gd name="connsiteX2" fmla="*/ 462841 w 1518129"/>
                <a:gd name="connsiteY2" fmla="*/ 1655174 h 1914832"/>
                <a:gd name="connsiteX3" fmla="*/ 644540 w 1518129"/>
                <a:gd name="connsiteY3" fmla="*/ 1879748 h 1914832"/>
                <a:gd name="connsiteX4" fmla="*/ 1366786 w 1518129"/>
                <a:gd name="connsiteY4" fmla="*/ 1904807 h 1914832"/>
                <a:gd name="connsiteX5" fmla="*/ 1516859 w 1518129"/>
                <a:gd name="connsiteY5" fmla="*/ 1069958 h 1914832"/>
                <a:gd name="connsiteX6" fmla="*/ 1464891 w 1518129"/>
                <a:gd name="connsiteY6" fmla="*/ 644162 h 1914832"/>
                <a:gd name="connsiteX7" fmla="*/ 1272486 w 1518129"/>
                <a:gd name="connsiteY7" fmla="*/ 612493 h 1914832"/>
                <a:gd name="connsiteX8" fmla="*/ 1264720 w 1518129"/>
                <a:gd name="connsiteY8" fmla="*/ 911472 h 1914832"/>
                <a:gd name="connsiteX9" fmla="*/ 1252622 w 1518129"/>
                <a:gd name="connsiteY9" fmla="*/ 600743 h 1914832"/>
                <a:gd name="connsiteX10" fmla="*/ 1022817 w 1518129"/>
                <a:gd name="connsiteY10" fmla="*/ 558366 h 1914832"/>
                <a:gd name="connsiteX11" fmla="*/ 1053082 w 1518129"/>
                <a:gd name="connsiteY11" fmla="*/ 887580 h 1914832"/>
                <a:gd name="connsiteX12" fmla="*/ 1001757 w 1518129"/>
                <a:gd name="connsiteY12" fmla="*/ 557324 h 1914832"/>
                <a:gd name="connsiteX13" fmla="*/ 806783 w 1518129"/>
                <a:gd name="connsiteY13" fmla="*/ 513030 h 1914832"/>
                <a:gd name="connsiteX14" fmla="*/ 810613 w 1518129"/>
                <a:gd name="connsiteY14" fmla="*/ 901237 h 1914832"/>
                <a:gd name="connsiteX15" fmla="*/ 778941 w 1518129"/>
                <a:gd name="connsiteY15" fmla="*/ 121917 h 1914832"/>
                <a:gd name="connsiteX16" fmla="*/ 582042 w 1518129"/>
                <a:gd name="connsiteY16" fmla="*/ 161731 h 1914832"/>
                <a:gd name="connsiteX17" fmla="*/ 554580 w 1518129"/>
                <a:gd name="connsiteY17" fmla="*/ 1197645 h 1914832"/>
                <a:gd name="connsiteX18" fmla="*/ 419736 w 1518129"/>
                <a:gd name="connsiteY18" fmla="*/ 1153389 h 1914832"/>
                <a:gd name="connsiteX19" fmla="*/ 0 w 1518129"/>
                <a:gd name="connsiteY19" fmla="*/ 891306 h 1914832"/>
                <a:gd name="connsiteX0" fmla="*/ 0 w 1518129"/>
                <a:gd name="connsiteY0" fmla="*/ 891306 h 1910129"/>
                <a:gd name="connsiteX1" fmla="*/ 227051 w 1518129"/>
                <a:gd name="connsiteY1" fmla="*/ 1320850 h 1910129"/>
                <a:gd name="connsiteX2" fmla="*/ 462841 w 1518129"/>
                <a:gd name="connsiteY2" fmla="*/ 1655174 h 1910129"/>
                <a:gd name="connsiteX3" fmla="*/ 644540 w 1518129"/>
                <a:gd name="connsiteY3" fmla="*/ 1879748 h 1910129"/>
                <a:gd name="connsiteX4" fmla="*/ 1366786 w 1518129"/>
                <a:gd name="connsiteY4" fmla="*/ 1904807 h 1910129"/>
                <a:gd name="connsiteX5" fmla="*/ 1516859 w 1518129"/>
                <a:gd name="connsiteY5" fmla="*/ 1069958 h 1910129"/>
                <a:gd name="connsiteX6" fmla="*/ 1464891 w 1518129"/>
                <a:gd name="connsiteY6" fmla="*/ 644162 h 1910129"/>
                <a:gd name="connsiteX7" fmla="*/ 1272486 w 1518129"/>
                <a:gd name="connsiteY7" fmla="*/ 612493 h 1910129"/>
                <a:gd name="connsiteX8" fmla="*/ 1264720 w 1518129"/>
                <a:gd name="connsiteY8" fmla="*/ 911472 h 1910129"/>
                <a:gd name="connsiteX9" fmla="*/ 1252622 w 1518129"/>
                <a:gd name="connsiteY9" fmla="*/ 600743 h 1910129"/>
                <a:gd name="connsiteX10" fmla="*/ 1022817 w 1518129"/>
                <a:gd name="connsiteY10" fmla="*/ 558366 h 1910129"/>
                <a:gd name="connsiteX11" fmla="*/ 1053082 w 1518129"/>
                <a:gd name="connsiteY11" fmla="*/ 887580 h 1910129"/>
                <a:gd name="connsiteX12" fmla="*/ 1001757 w 1518129"/>
                <a:gd name="connsiteY12" fmla="*/ 557324 h 1910129"/>
                <a:gd name="connsiteX13" fmla="*/ 806783 w 1518129"/>
                <a:gd name="connsiteY13" fmla="*/ 513030 h 1910129"/>
                <a:gd name="connsiteX14" fmla="*/ 810613 w 1518129"/>
                <a:gd name="connsiteY14" fmla="*/ 901237 h 1910129"/>
                <a:gd name="connsiteX15" fmla="*/ 778941 w 1518129"/>
                <a:gd name="connsiteY15" fmla="*/ 121917 h 1910129"/>
                <a:gd name="connsiteX16" fmla="*/ 582042 w 1518129"/>
                <a:gd name="connsiteY16" fmla="*/ 161731 h 1910129"/>
                <a:gd name="connsiteX17" fmla="*/ 554580 w 1518129"/>
                <a:gd name="connsiteY17" fmla="*/ 1197645 h 1910129"/>
                <a:gd name="connsiteX18" fmla="*/ 419736 w 1518129"/>
                <a:gd name="connsiteY18" fmla="*/ 1153389 h 1910129"/>
                <a:gd name="connsiteX19" fmla="*/ 0 w 1518129"/>
                <a:gd name="connsiteY19" fmla="*/ 891306 h 1910129"/>
                <a:gd name="connsiteX0" fmla="*/ 0 w 1518129"/>
                <a:gd name="connsiteY0" fmla="*/ 891306 h 1907268"/>
                <a:gd name="connsiteX1" fmla="*/ 227051 w 1518129"/>
                <a:gd name="connsiteY1" fmla="*/ 1320850 h 1907268"/>
                <a:gd name="connsiteX2" fmla="*/ 462841 w 1518129"/>
                <a:gd name="connsiteY2" fmla="*/ 1655174 h 1907268"/>
                <a:gd name="connsiteX3" fmla="*/ 644540 w 1518129"/>
                <a:gd name="connsiteY3" fmla="*/ 1879748 h 1907268"/>
                <a:gd name="connsiteX4" fmla="*/ 1366786 w 1518129"/>
                <a:gd name="connsiteY4" fmla="*/ 1899100 h 1907268"/>
                <a:gd name="connsiteX5" fmla="*/ 1516859 w 1518129"/>
                <a:gd name="connsiteY5" fmla="*/ 1069958 h 1907268"/>
                <a:gd name="connsiteX6" fmla="*/ 1464891 w 1518129"/>
                <a:gd name="connsiteY6" fmla="*/ 644162 h 1907268"/>
                <a:gd name="connsiteX7" fmla="*/ 1272486 w 1518129"/>
                <a:gd name="connsiteY7" fmla="*/ 612493 h 1907268"/>
                <a:gd name="connsiteX8" fmla="*/ 1264720 w 1518129"/>
                <a:gd name="connsiteY8" fmla="*/ 911472 h 1907268"/>
                <a:gd name="connsiteX9" fmla="*/ 1252622 w 1518129"/>
                <a:gd name="connsiteY9" fmla="*/ 600743 h 1907268"/>
                <a:gd name="connsiteX10" fmla="*/ 1022817 w 1518129"/>
                <a:gd name="connsiteY10" fmla="*/ 558366 h 1907268"/>
                <a:gd name="connsiteX11" fmla="*/ 1053082 w 1518129"/>
                <a:gd name="connsiteY11" fmla="*/ 887580 h 1907268"/>
                <a:gd name="connsiteX12" fmla="*/ 1001757 w 1518129"/>
                <a:gd name="connsiteY12" fmla="*/ 557324 h 1907268"/>
                <a:gd name="connsiteX13" fmla="*/ 806783 w 1518129"/>
                <a:gd name="connsiteY13" fmla="*/ 513030 h 1907268"/>
                <a:gd name="connsiteX14" fmla="*/ 810613 w 1518129"/>
                <a:gd name="connsiteY14" fmla="*/ 901237 h 1907268"/>
                <a:gd name="connsiteX15" fmla="*/ 778941 w 1518129"/>
                <a:gd name="connsiteY15" fmla="*/ 121917 h 1907268"/>
                <a:gd name="connsiteX16" fmla="*/ 582042 w 1518129"/>
                <a:gd name="connsiteY16" fmla="*/ 161731 h 1907268"/>
                <a:gd name="connsiteX17" fmla="*/ 554580 w 1518129"/>
                <a:gd name="connsiteY17" fmla="*/ 1197645 h 1907268"/>
                <a:gd name="connsiteX18" fmla="*/ 419736 w 1518129"/>
                <a:gd name="connsiteY18" fmla="*/ 1153389 h 1907268"/>
                <a:gd name="connsiteX19" fmla="*/ 0 w 1518129"/>
                <a:gd name="connsiteY19" fmla="*/ 891306 h 1907268"/>
                <a:gd name="connsiteX0" fmla="*/ 0 w 1518129"/>
                <a:gd name="connsiteY0" fmla="*/ 891306 h 1907268"/>
                <a:gd name="connsiteX1" fmla="*/ 227051 w 1518129"/>
                <a:gd name="connsiteY1" fmla="*/ 1320850 h 1907268"/>
                <a:gd name="connsiteX2" fmla="*/ 462841 w 1518129"/>
                <a:gd name="connsiteY2" fmla="*/ 1655174 h 1907268"/>
                <a:gd name="connsiteX3" fmla="*/ 644540 w 1518129"/>
                <a:gd name="connsiteY3" fmla="*/ 1879748 h 1907268"/>
                <a:gd name="connsiteX4" fmla="*/ 1366786 w 1518129"/>
                <a:gd name="connsiteY4" fmla="*/ 1899100 h 1907268"/>
                <a:gd name="connsiteX5" fmla="*/ 1516859 w 1518129"/>
                <a:gd name="connsiteY5" fmla="*/ 1069958 h 1907268"/>
                <a:gd name="connsiteX6" fmla="*/ 1464891 w 1518129"/>
                <a:gd name="connsiteY6" fmla="*/ 644162 h 1907268"/>
                <a:gd name="connsiteX7" fmla="*/ 1272486 w 1518129"/>
                <a:gd name="connsiteY7" fmla="*/ 612493 h 1907268"/>
                <a:gd name="connsiteX8" fmla="*/ 1264720 w 1518129"/>
                <a:gd name="connsiteY8" fmla="*/ 911472 h 1907268"/>
                <a:gd name="connsiteX9" fmla="*/ 1252622 w 1518129"/>
                <a:gd name="connsiteY9" fmla="*/ 600743 h 1907268"/>
                <a:gd name="connsiteX10" fmla="*/ 1022817 w 1518129"/>
                <a:gd name="connsiteY10" fmla="*/ 558366 h 1907268"/>
                <a:gd name="connsiteX11" fmla="*/ 1053082 w 1518129"/>
                <a:gd name="connsiteY11" fmla="*/ 887580 h 1907268"/>
                <a:gd name="connsiteX12" fmla="*/ 1001757 w 1518129"/>
                <a:gd name="connsiteY12" fmla="*/ 557324 h 1907268"/>
                <a:gd name="connsiteX13" fmla="*/ 806783 w 1518129"/>
                <a:gd name="connsiteY13" fmla="*/ 513030 h 1907268"/>
                <a:gd name="connsiteX14" fmla="*/ 810613 w 1518129"/>
                <a:gd name="connsiteY14" fmla="*/ 901237 h 1907268"/>
                <a:gd name="connsiteX15" fmla="*/ 778941 w 1518129"/>
                <a:gd name="connsiteY15" fmla="*/ 121917 h 1907268"/>
                <a:gd name="connsiteX16" fmla="*/ 582042 w 1518129"/>
                <a:gd name="connsiteY16" fmla="*/ 161731 h 1907268"/>
                <a:gd name="connsiteX17" fmla="*/ 554580 w 1518129"/>
                <a:gd name="connsiteY17" fmla="*/ 1197645 h 1907268"/>
                <a:gd name="connsiteX18" fmla="*/ 419736 w 1518129"/>
                <a:gd name="connsiteY18" fmla="*/ 1153389 h 1907268"/>
                <a:gd name="connsiteX19" fmla="*/ 0 w 1518129"/>
                <a:gd name="connsiteY19" fmla="*/ 891306 h 1907268"/>
                <a:gd name="connsiteX0" fmla="*/ 0 w 1518129"/>
                <a:gd name="connsiteY0" fmla="*/ 891306 h 1910576"/>
                <a:gd name="connsiteX1" fmla="*/ 227051 w 1518129"/>
                <a:gd name="connsiteY1" fmla="*/ 1320850 h 1910576"/>
                <a:gd name="connsiteX2" fmla="*/ 462841 w 1518129"/>
                <a:gd name="connsiteY2" fmla="*/ 1655174 h 1910576"/>
                <a:gd name="connsiteX3" fmla="*/ 655952 w 1518129"/>
                <a:gd name="connsiteY3" fmla="*/ 1885455 h 1910576"/>
                <a:gd name="connsiteX4" fmla="*/ 1366786 w 1518129"/>
                <a:gd name="connsiteY4" fmla="*/ 1899100 h 1910576"/>
                <a:gd name="connsiteX5" fmla="*/ 1516859 w 1518129"/>
                <a:gd name="connsiteY5" fmla="*/ 1069958 h 1910576"/>
                <a:gd name="connsiteX6" fmla="*/ 1464891 w 1518129"/>
                <a:gd name="connsiteY6" fmla="*/ 644162 h 1910576"/>
                <a:gd name="connsiteX7" fmla="*/ 1272486 w 1518129"/>
                <a:gd name="connsiteY7" fmla="*/ 612493 h 1910576"/>
                <a:gd name="connsiteX8" fmla="*/ 1264720 w 1518129"/>
                <a:gd name="connsiteY8" fmla="*/ 911472 h 1910576"/>
                <a:gd name="connsiteX9" fmla="*/ 1252622 w 1518129"/>
                <a:gd name="connsiteY9" fmla="*/ 600743 h 1910576"/>
                <a:gd name="connsiteX10" fmla="*/ 1022817 w 1518129"/>
                <a:gd name="connsiteY10" fmla="*/ 558366 h 1910576"/>
                <a:gd name="connsiteX11" fmla="*/ 1053082 w 1518129"/>
                <a:gd name="connsiteY11" fmla="*/ 887580 h 1910576"/>
                <a:gd name="connsiteX12" fmla="*/ 1001757 w 1518129"/>
                <a:gd name="connsiteY12" fmla="*/ 557324 h 1910576"/>
                <a:gd name="connsiteX13" fmla="*/ 806783 w 1518129"/>
                <a:gd name="connsiteY13" fmla="*/ 513030 h 1910576"/>
                <a:gd name="connsiteX14" fmla="*/ 810613 w 1518129"/>
                <a:gd name="connsiteY14" fmla="*/ 901237 h 1910576"/>
                <a:gd name="connsiteX15" fmla="*/ 778941 w 1518129"/>
                <a:gd name="connsiteY15" fmla="*/ 121917 h 1910576"/>
                <a:gd name="connsiteX16" fmla="*/ 582042 w 1518129"/>
                <a:gd name="connsiteY16" fmla="*/ 161731 h 1910576"/>
                <a:gd name="connsiteX17" fmla="*/ 554580 w 1518129"/>
                <a:gd name="connsiteY17" fmla="*/ 1197645 h 1910576"/>
                <a:gd name="connsiteX18" fmla="*/ 419736 w 1518129"/>
                <a:gd name="connsiteY18" fmla="*/ 1153389 h 1910576"/>
                <a:gd name="connsiteX19" fmla="*/ 0 w 1518129"/>
                <a:gd name="connsiteY19" fmla="*/ 891306 h 1910576"/>
                <a:gd name="connsiteX0" fmla="*/ 0 w 1518129"/>
                <a:gd name="connsiteY0" fmla="*/ 891306 h 1918220"/>
                <a:gd name="connsiteX1" fmla="*/ 227051 w 1518129"/>
                <a:gd name="connsiteY1" fmla="*/ 1320850 h 1918220"/>
                <a:gd name="connsiteX2" fmla="*/ 462841 w 1518129"/>
                <a:gd name="connsiteY2" fmla="*/ 1655174 h 1918220"/>
                <a:gd name="connsiteX3" fmla="*/ 670217 w 1518129"/>
                <a:gd name="connsiteY3" fmla="*/ 1896868 h 1918220"/>
                <a:gd name="connsiteX4" fmla="*/ 1366786 w 1518129"/>
                <a:gd name="connsiteY4" fmla="*/ 1899100 h 1918220"/>
                <a:gd name="connsiteX5" fmla="*/ 1516859 w 1518129"/>
                <a:gd name="connsiteY5" fmla="*/ 1069958 h 1918220"/>
                <a:gd name="connsiteX6" fmla="*/ 1464891 w 1518129"/>
                <a:gd name="connsiteY6" fmla="*/ 644162 h 1918220"/>
                <a:gd name="connsiteX7" fmla="*/ 1272486 w 1518129"/>
                <a:gd name="connsiteY7" fmla="*/ 612493 h 1918220"/>
                <a:gd name="connsiteX8" fmla="*/ 1264720 w 1518129"/>
                <a:gd name="connsiteY8" fmla="*/ 911472 h 1918220"/>
                <a:gd name="connsiteX9" fmla="*/ 1252622 w 1518129"/>
                <a:gd name="connsiteY9" fmla="*/ 600743 h 1918220"/>
                <a:gd name="connsiteX10" fmla="*/ 1022817 w 1518129"/>
                <a:gd name="connsiteY10" fmla="*/ 558366 h 1918220"/>
                <a:gd name="connsiteX11" fmla="*/ 1053082 w 1518129"/>
                <a:gd name="connsiteY11" fmla="*/ 887580 h 1918220"/>
                <a:gd name="connsiteX12" fmla="*/ 1001757 w 1518129"/>
                <a:gd name="connsiteY12" fmla="*/ 557324 h 1918220"/>
                <a:gd name="connsiteX13" fmla="*/ 806783 w 1518129"/>
                <a:gd name="connsiteY13" fmla="*/ 513030 h 1918220"/>
                <a:gd name="connsiteX14" fmla="*/ 810613 w 1518129"/>
                <a:gd name="connsiteY14" fmla="*/ 901237 h 1918220"/>
                <a:gd name="connsiteX15" fmla="*/ 778941 w 1518129"/>
                <a:gd name="connsiteY15" fmla="*/ 121917 h 1918220"/>
                <a:gd name="connsiteX16" fmla="*/ 582042 w 1518129"/>
                <a:gd name="connsiteY16" fmla="*/ 161731 h 1918220"/>
                <a:gd name="connsiteX17" fmla="*/ 554580 w 1518129"/>
                <a:gd name="connsiteY17" fmla="*/ 1197645 h 1918220"/>
                <a:gd name="connsiteX18" fmla="*/ 419736 w 1518129"/>
                <a:gd name="connsiteY18" fmla="*/ 1153389 h 1918220"/>
                <a:gd name="connsiteX19" fmla="*/ 0 w 1518129"/>
                <a:gd name="connsiteY19" fmla="*/ 891306 h 1918220"/>
                <a:gd name="connsiteX0" fmla="*/ 0 w 1518129"/>
                <a:gd name="connsiteY0" fmla="*/ 891306 h 1901925"/>
                <a:gd name="connsiteX1" fmla="*/ 227051 w 1518129"/>
                <a:gd name="connsiteY1" fmla="*/ 1320850 h 1901925"/>
                <a:gd name="connsiteX2" fmla="*/ 462841 w 1518129"/>
                <a:gd name="connsiteY2" fmla="*/ 1655174 h 1901925"/>
                <a:gd name="connsiteX3" fmla="*/ 670217 w 1518129"/>
                <a:gd name="connsiteY3" fmla="*/ 1896868 h 1901925"/>
                <a:gd name="connsiteX4" fmla="*/ 1366786 w 1518129"/>
                <a:gd name="connsiteY4" fmla="*/ 1899100 h 1901925"/>
                <a:gd name="connsiteX5" fmla="*/ 1516859 w 1518129"/>
                <a:gd name="connsiteY5" fmla="*/ 1069958 h 1901925"/>
                <a:gd name="connsiteX6" fmla="*/ 1464891 w 1518129"/>
                <a:gd name="connsiteY6" fmla="*/ 644162 h 1901925"/>
                <a:gd name="connsiteX7" fmla="*/ 1272486 w 1518129"/>
                <a:gd name="connsiteY7" fmla="*/ 612493 h 1901925"/>
                <a:gd name="connsiteX8" fmla="*/ 1264720 w 1518129"/>
                <a:gd name="connsiteY8" fmla="*/ 911472 h 1901925"/>
                <a:gd name="connsiteX9" fmla="*/ 1252622 w 1518129"/>
                <a:gd name="connsiteY9" fmla="*/ 600743 h 1901925"/>
                <a:gd name="connsiteX10" fmla="*/ 1022817 w 1518129"/>
                <a:gd name="connsiteY10" fmla="*/ 558366 h 1901925"/>
                <a:gd name="connsiteX11" fmla="*/ 1053082 w 1518129"/>
                <a:gd name="connsiteY11" fmla="*/ 887580 h 1901925"/>
                <a:gd name="connsiteX12" fmla="*/ 1001757 w 1518129"/>
                <a:gd name="connsiteY12" fmla="*/ 557324 h 1901925"/>
                <a:gd name="connsiteX13" fmla="*/ 806783 w 1518129"/>
                <a:gd name="connsiteY13" fmla="*/ 513030 h 1901925"/>
                <a:gd name="connsiteX14" fmla="*/ 810613 w 1518129"/>
                <a:gd name="connsiteY14" fmla="*/ 901237 h 1901925"/>
                <a:gd name="connsiteX15" fmla="*/ 778941 w 1518129"/>
                <a:gd name="connsiteY15" fmla="*/ 121917 h 1901925"/>
                <a:gd name="connsiteX16" fmla="*/ 582042 w 1518129"/>
                <a:gd name="connsiteY16" fmla="*/ 161731 h 1901925"/>
                <a:gd name="connsiteX17" fmla="*/ 554580 w 1518129"/>
                <a:gd name="connsiteY17" fmla="*/ 1197645 h 1901925"/>
                <a:gd name="connsiteX18" fmla="*/ 419736 w 1518129"/>
                <a:gd name="connsiteY18" fmla="*/ 1153389 h 1901925"/>
                <a:gd name="connsiteX19" fmla="*/ 0 w 1518129"/>
                <a:gd name="connsiteY19" fmla="*/ 891306 h 1901925"/>
                <a:gd name="connsiteX0" fmla="*/ 0 w 1518129"/>
                <a:gd name="connsiteY0" fmla="*/ 891306 h 1901925"/>
                <a:gd name="connsiteX1" fmla="*/ 227051 w 1518129"/>
                <a:gd name="connsiteY1" fmla="*/ 1320850 h 1901925"/>
                <a:gd name="connsiteX2" fmla="*/ 462841 w 1518129"/>
                <a:gd name="connsiteY2" fmla="*/ 1655174 h 1901925"/>
                <a:gd name="connsiteX3" fmla="*/ 670217 w 1518129"/>
                <a:gd name="connsiteY3" fmla="*/ 1896868 h 1901925"/>
                <a:gd name="connsiteX4" fmla="*/ 1366786 w 1518129"/>
                <a:gd name="connsiteY4" fmla="*/ 1899100 h 1901925"/>
                <a:gd name="connsiteX5" fmla="*/ 1516859 w 1518129"/>
                <a:gd name="connsiteY5" fmla="*/ 1069958 h 1901925"/>
                <a:gd name="connsiteX6" fmla="*/ 1464891 w 1518129"/>
                <a:gd name="connsiteY6" fmla="*/ 644162 h 1901925"/>
                <a:gd name="connsiteX7" fmla="*/ 1272486 w 1518129"/>
                <a:gd name="connsiteY7" fmla="*/ 612493 h 1901925"/>
                <a:gd name="connsiteX8" fmla="*/ 1264720 w 1518129"/>
                <a:gd name="connsiteY8" fmla="*/ 911472 h 1901925"/>
                <a:gd name="connsiteX9" fmla="*/ 1252622 w 1518129"/>
                <a:gd name="connsiteY9" fmla="*/ 600743 h 1901925"/>
                <a:gd name="connsiteX10" fmla="*/ 1022817 w 1518129"/>
                <a:gd name="connsiteY10" fmla="*/ 558366 h 1901925"/>
                <a:gd name="connsiteX11" fmla="*/ 1053082 w 1518129"/>
                <a:gd name="connsiteY11" fmla="*/ 887580 h 1901925"/>
                <a:gd name="connsiteX12" fmla="*/ 1001757 w 1518129"/>
                <a:gd name="connsiteY12" fmla="*/ 557324 h 1901925"/>
                <a:gd name="connsiteX13" fmla="*/ 806783 w 1518129"/>
                <a:gd name="connsiteY13" fmla="*/ 513030 h 1901925"/>
                <a:gd name="connsiteX14" fmla="*/ 810613 w 1518129"/>
                <a:gd name="connsiteY14" fmla="*/ 901237 h 1901925"/>
                <a:gd name="connsiteX15" fmla="*/ 778941 w 1518129"/>
                <a:gd name="connsiteY15" fmla="*/ 121917 h 1901925"/>
                <a:gd name="connsiteX16" fmla="*/ 582042 w 1518129"/>
                <a:gd name="connsiteY16" fmla="*/ 161731 h 1901925"/>
                <a:gd name="connsiteX17" fmla="*/ 554580 w 1518129"/>
                <a:gd name="connsiteY17" fmla="*/ 1197645 h 1901925"/>
                <a:gd name="connsiteX18" fmla="*/ 419736 w 1518129"/>
                <a:gd name="connsiteY18" fmla="*/ 1153389 h 1901925"/>
                <a:gd name="connsiteX19" fmla="*/ 0 w 1518129"/>
                <a:gd name="connsiteY19" fmla="*/ 891306 h 1901925"/>
                <a:gd name="connsiteX0" fmla="*/ 0 w 1518129"/>
                <a:gd name="connsiteY0" fmla="*/ 891306 h 1900789"/>
                <a:gd name="connsiteX1" fmla="*/ 227051 w 1518129"/>
                <a:gd name="connsiteY1" fmla="*/ 1320850 h 1900789"/>
                <a:gd name="connsiteX2" fmla="*/ 462841 w 1518129"/>
                <a:gd name="connsiteY2" fmla="*/ 1655174 h 1900789"/>
                <a:gd name="connsiteX3" fmla="*/ 670217 w 1518129"/>
                <a:gd name="connsiteY3" fmla="*/ 1896868 h 1900789"/>
                <a:gd name="connsiteX4" fmla="*/ 1366786 w 1518129"/>
                <a:gd name="connsiteY4" fmla="*/ 1899100 h 1900789"/>
                <a:gd name="connsiteX5" fmla="*/ 1516859 w 1518129"/>
                <a:gd name="connsiteY5" fmla="*/ 1069958 h 1900789"/>
                <a:gd name="connsiteX6" fmla="*/ 1464891 w 1518129"/>
                <a:gd name="connsiteY6" fmla="*/ 644162 h 1900789"/>
                <a:gd name="connsiteX7" fmla="*/ 1272486 w 1518129"/>
                <a:gd name="connsiteY7" fmla="*/ 612493 h 1900789"/>
                <a:gd name="connsiteX8" fmla="*/ 1264720 w 1518129"/>
                <a:gd name="connsiteY8" fmla="*/ 911472 h 1900789"/>
                <a:gd name="connsiteX9" fmla="*/ 1252622 w 1518129"/>
                <a:gd name="connsiteY9" fmla="*/ 600743 h 1900789"/>
                <a:gd name="connsiteX10" fmla="*/ 1022817 w 1518129"/>
                <a:gd name="connsiteY10" fmla="*/ 558366 h 1900789"/>
                <a:gd name="connsiteX11" fmla="*/ 1053082 w 1518129"/>
                <a:gd name="connsiteY11" fmla="*/ 887580 h 1900789"/>
                <a:gd name="connsiteX12" fmla="*/ 1001757 w 1518129"/>
                <a:gd name="connsiteY12" fmla="*/ 557324 h 1900789"/>
                <a:gd name="connsiteX13" fmla="*/ 806783 w 1518129"/>
                <a:gd name="connsiteY13" fmla="*/ 513030 h 1900789"/>
                <a:gd name="connsiteX14" fmla="*/ 810613 w 1518129"/>
                <a:gd name="connsiteY14" fmla="*/ 901237 h 1900789"/>
                <a:gd name="connsiteX15" fmla="*/ 778941 w 1518129"/>
                <a:gd name="connsiteY15" fmla="*/ 121917 h 1900789"/>
                <a:gd name="connsiteX16" fmla="*/ 582042 w 1518129"/>
                <a:gd name="connsiteY16" fmla="*/ 161731 h 1900789"/>
                <a:gd name="connsiteX17" fmla="*/ 554580 w 1518129"/>
                <a:gd name="connsiteY17" fmla="*/ 1197645 h 1900789"/>
                <a:gd name="connsiteX18" fmla="*/ 419736 w 1518129"/>
                <a:gd name="connsiteY18" fmla="*/ 1153389 h 1900789"/>
                <a:gd name="connsiteX19" fmla="*/ 0 w 1518129"/>
                <a:gd name="connsiteY19" fmla="*/ 891306 h 1900789"/>
                <a:gd name="connsiteX0" fmla="*/ 0 w 1518129"/>
                <a:gd name="connsiteY0" fmla="*/ 891306 h 1899182"/>
                <a:gd name="connsiteX1" fmla="*/ 227051 w 1518129"/>
                <a:gd name="connsiteY1" fmla="*/ 1320850 h 1899182"/>
                <a:gd name="connsiteX2" fmla="*/ 462841 w 1518129"/>
                <a:gd name="connsiteY2" fmla="*/ 1655174 h 1899182"/>
                <a:gd name="connsiteX3" fmla="*/ 670217 w 1518129"/>
                <a:gd name="connsiteY3" fmla="*/ 1896868 h 1899182"/>
                <a:gd name="connsiteX4" fmla="*/ 1366786 w 1518129"/>
                <a:gd name="connsiteY4" fmla="*/ 1899100 h 1899182"/>
                <a:gd name="connsiteX5" fmla="*/ 1516859 w 1518129"/>
                <a:gd name="connsiteY5" fmla="*/ 1069958 h 1899182"/>
                <a:gd name="connsiteX6" fmla="*/ 1464891 w 1518129"/>
                <a:gd name="connsiteY6" fmla="*/ 644162 h 1899182"/>
                <a:gd name="connsiteX7" fmla="*/ 1272486 w 1518129"/>
                <a:gd name="connsiteY7" fmla="*/ 612493 h 1899182"/>
                <a:gd name="connsiteX8" fmla="*/ 1264720 w 1518129"/>
                <a:gd name="connsiteY8" fmla="*/ 911472 h 1899182"/>
                <a:gd name="connsiteX9" fmla="*/ 1252622 w 1518129"/>
                <a:gd name="connsiteY9" fmla="*/ 600743 h 1899182"/>
                <a:gd name="connsiteX10" fmla="*/ 1022817 w 1518129"/>
                <a:gd name="connsiteY10" fmla="*/ 558366 h 1899182"/>
                <a:gd name="connsiteX11" fmla="*/ 1053082 w 1518129"/>
                <a:gd name="connsiteY11" fmla="*/ 887580 h 1899182"/>
                <a:gd name="connsiteX12" fmla="*/ 1001757 w 1518129"/>
                <a:gd name="connsiteY12" fmla="*/ 557324 h 1899182"/>
                <a:gd name="connsiteX13" fmla="*/ 806783 w 1518129"/>
                <a:gd name="connsiteY13" fmla="*/ 513030 h 1899182"/>
                <a:gd name="connsiteX14" fmla="*/ 810613 w 1518129"/>
                <a:gd name="connsiteY14" fmla="*/ 901237 h 1899182"/>
                <a:gd name="connsiteX15" fmla="*/ 778941 w 1518129"/>
                <a:gd name="connsiteY15" fmla="*/ 121917 h 1899182"/>
                <a:gd name="connsiteX16" fmla="*/ 582042 w 1518129"/>
                <a:gd name="connsiteY16" fmla="*/ 161731 h 1899182"/>
                <a:gd name="connsiteX17" fmla="*/ 554580 w 1518129"/>
                <a:gd name="connsiteY17" fmla="*/ 1197645 h 1899182"/>
                <a:gd name="connsiteX18" fmla="*/ 419736 w 1518129"/>
                <a:gd name="connsiteY18" fmla="*/ 1153389 h 1899182"/>
                <a:gd name="connsiteX19" fmla="*/ 0 w 1518129"/>
                <a:gd name="connsiteY19" fmla="*/ 891306 h 1899182"/>
                <a:gd name="connsiteX0" fmla="*/ 0 w 1518129"/>
                <a:gd name="connsiteY0" fmla="*/ 891306 h 1898397"/>
                <a:gd name="connsiteX1" fmla="*/ 227051 w 1518129"/>
                <a:gd name="connsiteY1" fmla="*/ 1320850 h 1898397"/>
                <a:gd name="connsiteX2" fmla="*/ 462841 w 1518129"/>
                <a:gd name="connsiteY2" fmla="*/ 1655174 h 1898397"/>
                <a:gd name="connsiteX3" fmla="*/ 670217 w 1518129"/>
                <a:gd name="connsiteY3" fmla="*/ 1896868 h 1898397"/>
                <a:gd name="connsiteX4" fmla="*/ 1366786 w 1518129"/>
                <a:gd name="connsiteY4" fmla="*/ 1893394 h 1898397"/>
                <a:gd name="connsiteX5" fmla="*/ 1516859 w 1518129"/>
                <a:gd name="connsiteY5" fmla="*/ 1069958 h 1898397"/>
                <a:gd name="connsiteX6" fmla="*/ 1464891 w 1518129"/>
                <a:gd name="connsiteY6" fmla="*/ 644162 h 1898397"/>
                <a:gd name="connsiteX7" fmla="*/ 1272486 w 1518129"/>
                <a:gd name="connsiteY7" fmla="*/ 612493 h 1898397"/>
                <a:gd name="connsiteX8" fmla="*/ 1264720 w 1518129"/>
                <a:gd name="connsiteY8" fmla="*/ 911472 h 1898397"/>
                <a:gd name="connsiteX9" fmla="*/ 1252622 w 1518129"/>
                <a:gd name="connsiteY9" fmla="*/ 600743 h 1898397"/>
                <a:gd name="connsiteX10" fmla="*/ 1022817 w 1518129"/>
                <a:gd name="connsiteY10" fmla="*/ 558366 h 1898397"/>
                <a:gd name="connsiteX11" fmla="*/ 1053082 w 1518129"/>
                <a:gd name="connsiteY11" fmla="*/ 887580 h 1898397"/>
                <a:gd name="connsiteX12" fmla="*/ 1001757 w 1518129"/>
                <a:gd name="connsiteY12" fmla="*/ 557324 h 1898397"/>
                <a:gd name="connsiteX13" fmla="*/ 806783 w 1518129"/>
                <a:gd name="connsiteY13" fmla="*/ 513030 h 1898397"/>
                <a:gd name="connsiteX14" fmla="*/ 810613 w 1518129"/>
                <a:gd name="connsiteY14" fmla="*/ 901237 h 1898397"/>
                <a:gd name="connsiteX15" fmla="*/ 778941 w 1518129"/>
                <a:gd name="connsiteY15" fmla="*/ 121917 h 1898397"/>
                <a:gd name="connsiteX16" fmla="*/ 582042 w 1518129"/>
                <a:gd name="connsiteY16" fmla="*/ 161731 h 1898397"/>
                <a:gd name="connsiteX17" fmla="*/ 554580 w 1518129"/>
                <a:gd name="connsiteY17" fmla="*/ 1197645 h 1898397"/>
                <a:gd name="connsiteX18" fmla="*/ 419736 w 1518129"/>
                <a:gd name="connsiteY18" fmla="*/ 1153389 h 1898397"/>
                <a:gd name="connsiteX19" fmla="*/ 0 w 1518129"/>
                <a:gd name="connsiteY19" fmla="*/ 891306 h 1898397"/>
                <a:gd name="connsiteX0" fmla="*/ 0 w 1518129"/>
                <a:gd name="connsiteY0" fmla="*/ 891306 h 2083506"/>
                <a:gd name="connsiteX1" fmla="*/ 227051 w 1518129"/>
                <a:gd name="connsiteY1" fmla="*/ 1320850 h 2083506"/>
                <a:gd name="connsiteX2" fmla="*/ 462841 w 1518129"/>
                <a:gd name="connsiteY2" fmla="*/ 1655174 h 2083506"/>
                <a:gd name="connsiteX3" fmla="*/ 685760 w 1518129"/>
                <a:gd name="connsiteY3" fmla="*/ 2083377 h 2083506"/>
                <a:gd name="connsiteX4" fmla="*/ 1366786 w 1518129"/>
                <a:gd name="connsiteY4" fmla="*/ 1893394 h 2083506"/>
                <a:gd name="connsiteX5" fmla="*/ 1516859 w 1518129"/>
                <a:gd name="connsiteY5" fmla="*/ 1069958 h 2083506"/>
                <a:gd name="connsiteX6" fmla="*/ 1464891 w 1518129"/>
                <a:gd name="connsiteY6" fmla="*/ 644162 h 2083506"/>
                <a:gd name="connsiteX7" fmla="*/ 1272486 w 1518129"/>
                <a:gd name="connsiteY7" fmla="*/ 612493 h 2083506"/>
                <a:gd name="connsiteX8" fmla="*/ 1264720 w 1518129"/>
                <a:gd name="connsiteY8" fmla="*/ 911472 h 2083506"/>
                <a:gd name="connsiteX9" fmla="*/ 1252622 w 1518129"/>
                <a:gd name="connsiteY9" fmla="*/ 600743 h 2083506"/>
                <a:gd name="connsiteX10" fmla="*/ 1022817 w 1518129"/>
                <a:gd name="connsiteY10" fmla="*/ 558366 h 2083506"/>
                <a:gd name="connsiteX11" fmla="*/ 1053082 w 1518129"/>
                <a:gd name="connsiteY11" fmla="*/ 887580 h 2083506"/>
                <a:gd name="connsiteX12" fmla="*/ 1001757 w 1518129"/>
                <a:gd name="connsiteY12" fmla="*/ 557324 h 2083506"/>
                <a:gd name="connsiteX13" fmla="*/ 806783 w 1518129"/>
                <a:gd name="connsiteY13" fmla="*/ 513030 h 2083506"/>
                <a:gd name="connsiteX14" fmla="*/ 810613 w 1518129"/>
                <a:gd name="connsiteY14" fmla="*/ 901237 h 2083506"/>
                <a:gd name="connsiteX15" fmla="*/ 778941 w 1518129"/>
                <a:gd name="connsiteY15" fmla="*/ 121917 h 2083506"/>
                <a:gd name="connsiteX16" fmla="*/ 582042 w 1518129"/>
                <a:gd name="connsiteY16" fmla="*/ 161731 h 2083506"/>
                <a:gd name="connsiteX17" fmla="*/ 554580 w 1518129"/>
                <a:gd name="connsiteY17" fmla="*/ 1197645 h 2083506"/>
                <a:gd name="connsiteX18" fmla="*/ 419736 w 1518129"/>
                <a:gd name="connsiteY18" fmla="*/ 1153389 h 2083506"/>
                <a:gd name="connsiteX19" fmla="*/ 0 w 1518129"/>
                <a:gd name="connsiteY19" fmla="*/ 891306 h 2083506"/>
                <a:gd name="connsiteX0" fmla="*/ 0 w 1518129"/>
                <a:gd name="connsiteY0" fmla="*/ 891306 h 2087673"/>
                <a:gd name="connsiteX1" fmla="*/ 227051 w 1518129"/>
                <a:gd name="connsiteY1" fmla="*/ 1320850 h 2087673"/>
                <a:gd name="connsiteX2" fmla="*/ 462841 w 1518129"/>
                <a:gd name="connsiteY2" fmla="*/ 1655174 h 2087673"/>
                <a:gd name="connsiteX3" fmla="*/ 685760 w 1518129"/>
                <a:gd name="connsiteY3" fmla="*/ 2083377 h 2087673"/>
                <a:gd name="connsiteX4" fmla="*/ 1304616 w 1518129"/>
                <a:gd name="connsiteY4" fmla="*/ 2087673 h 2087673"/>
                <a:gd name="connsiteX5" fmla="*/ 1516859 w 1518129"/>
                <a:gd name="connsiteY5" fmla="*/ 1069958 h 2087673"/>
                <a:gd name="connsiteX6" fmla="*/ 1464891 w 1518129"/>
                <a:gd name="connsiteY6" fmla="*/ 644162 h 2087673"/>
                <a:gd name="connsiteX7" fmla="*/ 1272486 w 1518129"/>
                <a:gd name="connsiteY7" fmla="*/ 612493 h 2087673"/>
                <a:gd name="connsiteX8" fmla="*/ 1264720 w 1518129"/>
                <a:gd name="connsiteY8" fmla="*/ 911472 h 2087673"/>
                <a:gd name="connsiteX9" fmla="*/ 1252622 w 1518129"/>
                <a:gd name="connsiteY9" fmla="*/ 600743 h 2087673"/>
                <a:gd name="connsiteX10" fmla="*/ 1022817 w 1518129"/>
                <a:gd name="connsiteY10" fmla="*/ 558366 h 2087673"/>
                <a:gd name="connsiteX11" fmla="*/ 1053082 w 1518129"/>
                <a:gd name="connsiteY11" fmla="*/ 887580 h 2087673"/>
                <a:gd name="connsiteX12" fmla="*/ 1001757 w 1518129"/>
                <a:gd name="connsiteY12" fmla="*/ 557324 h 2087673"/>
                <a:gd name="connsiteX13" fmla="*/ 806783 w 1518129"/>
                <a:gd name="connsiteY13" fmla="*/ 513030 h 2087673"/>
                <a:gd name="connsiteX14" fmla="*/ 810613 w 1518129"/>
                <a:gd name="connsiteY14" fmla="*/ 901237 h 2087673"/>
                <a:gd name="connsiteX15" fmla="*/ 778941 w 1518129"/>
                <a:gd name="connsiteY15" fmla="*/ 121917 h 2087673"/>
                <a:gd name="connsiteX16" fmla="*/ 582042 w 1518129"/>
                <a:gd name="connsiteY16" fmla="*/ 161731 h 2087673"/>
                <a:gd name="connsiteX17" fmla="*/ 554580 w 1518129"/>
                <a:gd name="connsiteY17" fmla="*/ 1197645 h 2087673"/>
                <a:gd name="connsiteX18" fmla="*/ 419736 w 1518129"/>
                <a:gd name="connsiteY18" fmla="*/ 1153389 h 2087673"/>
                <a:gd name="connsiteX19" fmla="*/ 0 w 1518129"/>
                <a:gd name="connsiteY19" fmla="*/ 891306 h 2087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18129" h="2087673">
                  <a:moveTo>
                    <a:pt x="0" y="891306"/>
                  </a:moveTo>
                  <a:cubicBezTo>
                    <a:pt x="124742" y="1042097"/>
                    <a:pt x="180313" y="1188925"/>
                    <a:pt x="227051" y="1320850"/>
                  </a:cubicBezTo>
                  <a:cubicBezTo>
                    <a:pt x="283134" y="1440332"/>
                    <a:pt x="360533" y="1506746"/>
                    <a:pt x="462841" y="1655174"/>
                  </a:cubicBezTo>
                  <a:cubicBezTo>
                    <a:pt x="565096" y="1757587"/>
                    <a:pt x="645749" y="2041189"/>
                    <a:pt x="685760" y="2083377"/>
                  </a:cubicBezTo>
                  <a:cubicBezTo>
                    <a:pt x="889200" y="2089319"/>
                    <a:pt x="1008846" y="2083505"/>
                    <a:pt x="1304616" y="2087673"/>
                  </a:cubicBezTo>
                  <a:cubicBezTo>
                    <a:pt x="1468370" y="1792044"/>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rgbClr val="FCC698"/>
            </a:solidFill>
            <a:ln w="33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ko-KR" altLang="en-US">
                <a:solidFill>
                  <a:schemeClr val="tx1"/>
                </a:solidFill>
              </a:endParaRPr>
            </a:p>
          </p:txBody>
        </p:sp>
      </p:grpSp>
      <p:sp>
        <p:nvSpPr>
          <p:cNvPr id="32" name="TextBox 31">
            <a:extLst>
              <a:ext uri="{FF2B5EF4-FFF2-40B4-BE49-F238E27FC236}">
                <a16:creationId xmlns:a16="http://schemas.microsoft.com/office/drawing/2014/main" id="{E12D204D-5153-4FEB-AF30-9E065FD6369C}"/>
              </a:ext>
            </a:extLst>
          </p:cNvPr>
          <p:cNvSpPr txBox="1"/>
          <p:nvPr/>
        </p:nvSpPr>
        <p:spPr>
          <a:xfrm>
            <a:off x="11612558" y="239967"/>
            <a:ext cx="511825" cy="461665"/>
          </a:xfrm>
          <a:prstGeom prst="rect">
            <a:avLst/>
          </a:prstGeom>
          <a:noFill/>
        </p:spPr>
        <p:txBody>
          <a:bodyPr wrap="square" rtlCol="0">
            <a:spAutoFit/>
          </a:bodyPr>
          <a:lstStyle/>
          <a:p>
            <a:r>
              <a:rPr lang="en-US" sz="2400" b="1" dirty="0">
                <a:solidFill>
                  <a:schemeClr val="accent1"/>
                </a:solidFill>
              </a:rPr>
              <a:t>9</a:t>
            </a:r>
            <a:endParaRPr lang="ru-RU" sz="2400" b="1" dirty="0">
              <a:solidFill>
                <a:schemeClr val="accent1"/>
              </a:solidFill>
            </a:endParaRPr>
          </a:p>
        </p:txBody>
      </p:sp>
    </p:spTree>
    <p:extLst>
      <p:ext uri="{BB962C8B-B14F-4D97-AF65-F5344CB8AC3E}">
        <p14:creationId xmlns:p14="http://schemas.microsoft.com/office/powerpoint/2010/main" val="1560353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10">
            <a:extLst>
              <a:ext uri="{FF2B5EF4-FFF2-40B4-BE49-F238E27FC236}">
                <a16:creationId xmlns:a16="http://schemas.microsoft.com/office/drawing/2014/main" id="{FF1EE9CA-FAF3-4082-9A3B-C14C34E5E508}"/>
              </a:ext>
            </a:extLst>
          </p:cNvPr>
          <p:cNvSpPr/>
          <p:nvPr/>
        </p:nvSpPr>
        <p:spPr>
          <a:xfrm>
            <a:off x="0" y="6145730"/>
            <a:ext cx="10956217" cy="603187"/>
          </a:xfrm>
          <a:custGeom>
            <a:avLst/>
            <a:gdLst>
              <a:gd name="connsiteX0" fmla="*/ 0 w 7344461"/>
              <a:gd name="connsiteY0" fmla="*/ 1843430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43430 h 3489350"/>
              <a:gd name="connsiteX7" fmla="*/ 3518611 w 7344461"/>
              <a:gd name="connsiteY7" fmla="*/ 1843430 h 3489350"/>
              <a:gd name="connsiteX8" fmla="*/ 2472538 w 7344461"/>
              <a:gd name="connsiteY8" fmla="*/ 409651 h 3489350"/>
              <a:gd name="connsiteX9" fmla="*/ 3160166 w 7344461"/>
              <a:gd name="connsiteY9" fmla="*/ 14630 h 3489350"/>
              <a:gd name="connsiteX10" fmla="*/ 3803904 w 7344461"/>
              <a:gd name="connsiteY10" fmla="*/ 387705 h 3489350"/>
              <a:gd name="connsiteX11" fmla="*/ 4462272 w 7344461"/>
              <a:gd name="connsiteY11" fmla="*/ 0 h 3489350"/>
              <a:gd name="connsiteX12" fmla="*/ 5113325 w 7344461"/>
              <a:gd name="connsiteY12" fmla="*/ 475488 h 3489350"/>
              <a:gd name="connsiteX13" fmla="*/ 4096512 w 7344461"/>
              <a:gd name="connsiteY13" fmla="*/ 1821485 h 3489350"/>
              <a:gd name="connsiteX14" fmla="*/ 5479085 w 7344461"/>
              <a:gd name="connsiteY14" fmla="*/ 1836115 h 3489350"/>
              <a:gd name="connsiteX15" fmla="*/ 5698541 w 7344461"/>
              <a:gd name="connsiteY15" fmla="*/ 2179929 h 3489350"/>
              <a:gd name="connsiteX16" fmla="*/ 5888736 w 7344461"/>
              <a:gd name="connsiteY16" fmla="*/ 29261 h 3489350"/>
              <a:gd name="connsiteX17" fmla="*/ 6166714 w 7344461"/>
              <a:gd name="connsiteY17" fmla="*/ 3489350 h 3489350"/>
              <a:gd name="connsiteX18" fmla="*/ 6510528 w 7344461"/>
              <a:gd name="connsiteY18" fmla="*/ 1331366 h 3489350"/>
              <a:gd name="connsiteX19" fmla="*/ 6620256 w 7344461"/>
              <a:gd name="connsiteY19" fmla="*/ 1916582 h 3489350"/>
              <a:gd name="connsiteX20" fmla="*/ 7344461 w 7344461"/>
              <a:gd name="connsiteY20"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43430 h 3489350"/>
              <a:gd name="connsiteX7" fmla="*/ 3518611 w 7344461"/>
              <a:gd name="connsiteY7" fmla="*/ 1843430 h 3489350"/>
              <a:gd name="connsiteX8" fmla="*/ 2472538 w 7344461"/>
              <a:gd name="connsiteY8" fmla="*/ 409651 h 3489350"/>
              <a:gd name="connsiteX9" fmla="*/ 3160166 w 7344461"/>
              <a:gd name="connsiteY9" fmla="*/ 14630 h 3489350"/>
              <a:gd name="connsiteX10" fmla="*/ 3803904 w 7344461"/>
              <a:gd name="connsiteY10" fmla="*/ 387705 h 3489350"/>
              <a:gd name="connsiteX11" fmla="*/ 4462272 w 7344461"/>
              <a:gd name="connsiteY11" fmla="*/ 0 h 3489350"/>
              <a:gd name="connsiteX12" fmla="*/ 5113325 w 7344461"/>
              <a:gd name="connsiteY12" fmla="*/ 475488 h 3489350"/>
              <a:gd name="connsiteX13" fmla="*/ 4096512 w 7344461"/>
              <a:gd name="connsiteY13" fmla="*/ 1821485 h 3489350"/>
              <a:gd name="connsiteX14" fmla="*/ 5479085 w 7344461"/>
              <a:gd name="connsiteY14" fmla="*/ 1836115 h 3489350"/>
              <a:gd name="connsiteX15" fmla="*/ 5698541 w 7344461"/>
              <a:gd name="connsiteY15" fmla="*/ 2179929 h 3489350"/>
              <a:gd name="connsiteX16" fmla="*/ 5888736 w 7344461"/>
              <a:gd name="connsiteY16" fmla="*/ 29261 h 3489350"/>
              <a:gd name="connsiteX17" fmla="*/ 6166714 w 7344461"/>
              <a:gd name="connsiteY17" fmla="*/ 3489350 h 3489350"/>
              <a:gd name="connsiteX18" fmla="*/ 6510528 w 7344461"/>
              <a:gd name="connsiteY18" fmla="*/ 1331366 h 3489350"/>
              <a:gd name="connsiteX19" fmla="*/ 6620256 w 7344461"/>
              <a:gd name="connsiteY19" fmla="*/ 1916582 h 3489350"/>
              <a:gd name="connsiteX20" fmla="*/ 7344461 w 7344461"/>
              <a:gd name="connsiteY20"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3518611 w 7344461"/>
              <a:gd name="connsiteY7" fmla="*/ 1843430 h 3489350"/>
              <a:gd name="connsiteX8" fmla="*/ 2472538 w 7344461"/>
              <a:gd name="connsiteY8" fmla="*/ 409651 h 3489350"/>
              <a:gd name="connsiteX9" fmla="*/ 3160166 w 7344461"/>
              <a:gd name="connsiteY9" fmla="*/ 14630 h 3489350"/>
              <a:gd name="connsiteX10" fmla="*/ 3803904 w 7344461"/>
              <a:gd name="connsiteY10" fmla="*/ 387705 h 3489350"/>
              <a:gd name="connsiteX11" fmla="*/ 4462272 w 7344461"/>
              <a:gd name="connsiteY11" fmla="*/ 0 h 3489350"/>
              <a:gd name="connsiteX12" fmla="*/ 5113325 w 7344461"/>
              <a:gd name="connsiteY12" fmla="*/ 475488 h 3489350"/>
              <a:gd name="connsiteX13" fmla="*/ 4096512 w 7344461"/>
              <a:gd name="connsiteY13" fmla="*/ 1821485 h 3489350"/>
              <a:gd name="connsiteX14" fmla="*/ 5479085 w 7344461"/>
              <a:gd name="connsiteY14" fmla="*/ 1836115 h 3489350"/>
              <a:gd name="connsiteX15" fmla="*/ 5698541 w 7344461"/>
              <a:gd name="connsiteY15" fmla="*/ 2179929 h 3489350"/>
              <a:gd name="connsiteX16" fmla="*/ 5888736 w 7344461"/>
              <a:gd name="connsiteY16" fmla="*/ 29261 h 3489350"/>
              <a:gd name="connsiteX17" fmla="*/ 6166714 w 7344461"/>
              <a:gd name="connsiteY17" fmla="*/ 3489350 h 3489350"/>
              <a:gd name="connsiteX18" fmla="*/ 6510528 w 7344461"/>
              <a:gd name="connsiteY18" fmla="*/ 1331366 h 3489350"/>
              <a:gd name="connsiteX19" fmla="*/ 6620256 w 7344461"/>
              <a:gd name="connsiteY19" fmla="*/ 1916582 h 3489350"/>
              <a:gd name="connsiteX20" fmla="*/ 7344461 w 7344461"/>
              <a:gd name="connsiteY20"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2472538 w 7344461"/>
              <a:gd name="connsiteY9" fmla="*/ 409651 h 3489350"/>
              <a:gd name="connsiteX10" fmla="*/ 3160166 w 7344461"/>
              <a:gd name="connsiteY10" fmla="*/ 14630 h 3489350"/>
              <a:gd name="connsiteX11" fmla="*/ 3803904 w 7344461"/>
              <a:gd name="connsiteY11" fmla="*/ 387705 h 3489350"/>
              <a:gd name="connsiteX12" fmla="*/ 4462272 w 7344461"/>
              <a:gd name="connsiteY12" fmla="*/ 0 h 3489350"/>
              <a:gd name="connsiteX13" fmla="*/ 5113325 w 7344461"/>
              <a:gd name="connsiteY13" fmla="*/ 475488 h 3489350"/>
              <a:gd name="connsiteX14" fmla="*/ 4096512 w 7344461"/>
              <a:gd name="connsiteY14" fmla="*/ 1821485 h 3489350"/>
              <a:gd name="connsiteX15" fmla="*/ 5479085 w 7344461"/>
              <a:gd name="connsiteY15" fmla="*/ 1836115 h 3489350"/>
              <a:gd name="connsiteX16" fmla="*/ 5698541 w 7344461"/>
              <a:gd name="connsiteY16" fmla="*/ 2179929 h 3489350"/>
              <a:gd name="connsiteX17" fmla="*/ 5888736 w 7344461"/>
              <a:gd name="connsiteY17" fmla="*/ 29261 h 3489350"/>
              <a:gd name="connsiteX18" fmla="*/ 6166714 w 7344461"/>
              <a:gd name="connsiteY18" fmla="*/ 3489350 h 3489350"/>
              <a:gd name="connsiteX19" fmla="*/ 6510528 w 7344461"/>
              <a:gd name="connsiteY19" fmla="*/ 1331366 h 3489350"/>
              <a:gd name="connsiteX20" fmla="*/ 6620256 w 7344461"/>
              <a:gd name="connsiteY20" fmla="*/ 1916582 h 3489350"/>
              <a:gd name="connsiteX21" fmla="*/ 7344461 w 7344461"/>
              <a:gd name="connsiteY21"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3501871 w 7344461"/>
              <a:gd name="connsiteY9" fmla="*/ 1845697 h 3489350"/>
              <a:gd name="connsiteX10" fmla="*/ 2472538 w 7344461"/>
              <a:gd name="connsiteY10" fmla="*/ 409651 h 3489350"/>
              <a:gd name="connsiteX11" fmla="*/ 3160166 w 7344461"/>
              <a:gd name="connsiteY11" fmla="*/ 14630 h 3489350"/>
              <a:gd name="connsiteX12" fmla="*/ 3803904 w 7344461"/>
              <a:gd name="connsiteY12" fmla="*/ 387705 h 3489350"/>
              <a:gd name="connsiteX13" fmla="*/ 4462272 w 7344461"/>
              <a:gd name="connsiteY13" fmla="*/ 0 h 3489350"/>
              <a:gd name="connsiteX14" fmla="*/ 5113325 w 7344461"/>
              <a:gd name="connsiteY14" fmla="*/ 475488 h 3489350"/>
              <a:gd name="connsiteX15" fmla="*/ 4096512 w 7344461"/>
              <a:gd name="connsiteY15" fmla="*/ 1821485 h 3489350"/>
              <a:gd name="connsiteX16" fmla="*/ 5479085 w 7344461"/>
              <a:gd name="connsiteY16" fmla="*/ 1836115 h 3489350"/>
              <a:gd name="connsiteX17" fmla="*/ 5698541 w 7344461"/>
              <a:gd name="connsiteY17" fmla="*/ 2179929 h 3489350"/>
              <a:gd name="connsiteX18" fmla="*/ 5888736 w 7344461"/>
              <a:gd name="connsiteY18" fmla="*/ 29261 h 3489350"/>
              <a:gd name="connsiteX19" fmla="*/ 6166714 w 7344461"/>
              <a:gd name="connsiteY19" fmla="*/ 3489350 h 3489350"/>
              <a:gd name="connsiteX20" fmla="*/ 6510528 w 7344461"/>
              <a:gd name="connsiteY20" fmla="*/ 1331366 h 3489350"/>
              <a:gd name="connsiteX21" fmla="*/ 6620256 w 7344461"/>
              <a:gd name="connsiteY21" fmla="*/ 1916582 h 3489350"/>
              <a:gd name="connsiteX22" fmla="*/ 7344461 w 7344461"/>
              <a:gd name="connsiteY22"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3501871 w 7344461"/>
              <a:gd name="connsiteY9" fmla="*/ 1845697 h 3489350"/>
              <a:gd name="connsiteX10" fmla="*/ 2472538 w 7344461"/>
              <a:gd name="connsiteY10" fmla="*/ 409651 h 3489350"/>
              <a:gd name="connsiteX11" fmla="*/ 3160166 w 7344461"/>
              <a:gd name="connsiteY11" fmla="*/ 14630 h 3489350"/>
              <a:gd name="connsiteX12" fmla="*/ 3803904 w 7344461"/>
              <a:gd name="connsiteY12" fmla="*/ 387705 h 3489350"/>
              <a:gd name="connsiteX13" fmla="*/ 4462272 w 7344461"/>
              <a:gd name="connsiteY13" fmla="*/ 0 h 3489350"/>
              <a:gd name="connsiteX14" fmla="*/ 5113325 w 7344461"/>
              <a:gd name="connsiteY14" fmla="*/ 475488 h 3489350"/>
              <a:gd name="connsiteX15" fmla="*/ 4089196 w 7344461"/>
              <a:gd name="connsiteY15" fmla="*/ 1843431 h 3489350"/>
              <a:gd name="connsiteX16" fmla="*/ 5479085 w 7344461"/>
              <a:gd name="connsiteY16" fmla="*/ 1836115 h 3489350"/>
              <a:gd name="connsiteX17" fmla="*/ 5698541 w 7344461"/>
              <a:gd name="connsiteY17" fmla="*/ 2179929 h 3489350"/>
              <a:gd name="connsiteX18" fmla="*/ 5888736 w 7344461"/>
              <a:gd name="connsiteY18" fmla="*/ 29261 h 3489350"/>
              <a:gd name="connsiteX19" fmla="*/ 6166714 w 7344461"/>
              <a:gd name="connsiteY19" fmla="*/ 3489350 h 3489350"/>
              <a:gd name="connsiteX20" fmla="*/ 6510528 w 7344461"/>
              <a:gd name="connsiteY20" fmla="*/ 1331366 h 3489350"/>
              <a:gd name="connsiteX21" fmla="*/ 6620256 w 7344461"/>
              <a:gd name="connsiteY21" fmla="*/ 1916582 h 3489350"/>
              <a:gd name="connsiteX22" fmla="*/ 7344461 w 7344461"/>
              <a:gd name="connsiteY22"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3501871 w 7344461"/>
              <a:gd name="connsiteY9" fmla="*/ 1845697 h 3489350"/>
              <a:gd name="connsiteX10" fmla="*/ 2472538 w 7344461"/>
              <a:gd name="connsiteY10" fmla="*/ 409651 h 3489350"/>
              <a:gd name="connsiteX11" fmla="*/ 3160166 w 7344461"/>
              <a:gd name="connsiteY11" fmla="*/ 14630 h 3489350"/>
              <a:gd name="connsiteX12" fmla="*/ 3803904 w 7344461"/>
              <a:gd name="connsiteY12" fmla="*/ 387705 h 3489350"/>
              <a:gd name="connsiteX13" fmla="*/ 4462272 w 7344461"/>
              <a:gd name="connsiteY13" fmla="*/ 0 h 3489350"/>
              <a:gd name="connsiteX14" fmla="*/ 5113325 w 7344461"/>
              <a:gd name="connsiteY14" fmla="*/ 475488 h 3489350"/>
              <a:gd name="connsiteX15" fmla="*/ 4089196 w 7344461"/>
              <a:gd name="connsiteY15" fmla="*/ 1843431 h 3489350"/>
              <a:gd name="connsiteX16" fmla="*/ 5479085 w 7344461"/>
              <a:gd name="connsiteY16" fmla="*/ 1865376 h 3489350"/>
              <a:gd name="connsiteX17" fmla="*/ 5698541 w 7344461"/>
              <a:gd name="connsiteY17" fmla="*/ 2179929 h 3489350"/>
              <a:gd name="connsiteX18" fmla="*/ 5888736 w 7344461"/>
              <a:gd name="connsiteY18" fmla="*/ 29261 h 3489350"/>
              <a:gd name="connsiteX19" fmla="*/ 6166714 w 7344461"/>
              <a:gd name="connsiteY19" fmla="*/ 3489350 h 3489350"/>
              <a:gd name="connsiteX20" fmla="*/ 6510528 w 7344461"/>
              <a:gd name="connsiteY20" fmla="*/ 1331366 h 3489350"/>
              <a:gd name="connsiteX21" fmla="*/ 6620256 w 7344461"/>
              <a:gd name="connsiteY21" fmla="*/ 1916582 h 3489350"/>
              <a:gd name="connsiteX22" fmla="*/ 7344461 w 7344461"/>
              <a:gd name="connsiteY22"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3501871 w 7344461"/>
              <a:gd name="connsiteY9" fmla="*/ 1845697 h 3489350"/>
              <a:gd name="connsiteX10" fmla="*/ 2472538 w 7344461"/>
              <a:gd name="connsiteY10" fmla="*/ 409651 h 3489350"/>
              <a:gd name="connsiteX11" fmla="*/ 3160166 w 7344461"/>
              <a:gd name="connsiteY11" fmla="*/ 14630 h 3489350"/>
              <a:gd name="connsiteX12" fmla="*/ 3803904 w 7344461"/>
              <a:gd name="connsiteY12" fmla="*/ 387705 h 3489350"/>
              <a:gd name="connsiteX13" fmla="*/ 4462272 w 7344461"/>
              <a:gd name="connsiteY13" fmla="*/ 0 h 3489350"/>
              <a:gd name="connsiteX14" fmla="*/ 5113325 w 7344461"/>
              <a:gd name="connsiteY14" fmla="*/ 475488 h 3489350"/>
              <a:gd name="connsiteX15" fmla="*/ 4089196 w 7344461"/>
              <a:gd name="connsiteY15" fmla="*/ 1843431 h 3489350"/>
              <a:gd name="connsiteX16" fmla="*/ 5479085 w 7344461"/>
              <a:gd name="connsiteY16" fmla="*/ 1865376 h 3489350"/>
              <a:gd name="connsiteX17" fmla="*/ 5498920 w 7344461"/>
              <a:gd name="connsiteY17" fmla="*/ 1860327 h 3489350"/>
              <a:gd name="connsiteX18" fmla="*/ 5698541 w 7344461"/>
              <a:gd name="connsiteY18" fmla="*/ 2179929 h 3489350"/>
              <a:gd name="connsiteX19" fmla="*/ 5888736 w 7344461"/>
              <a:gd name="connsiteY19" fmla="*/ 29261 h 3489350"/>
              <a:gd name="connsiteX20" fmla="*/ 6166714 w 7344461"/>
              <a:gd name="connsiteY20" fmla="*/ 3489350 h 3489350"/>
              <a:gd name="connsiteX21" fmla="*/ 6510528 w 7344461"/>
              <a:gd name="connsiteY21" fmla="*/ 1331366 h 3489350"/>
              <a:gd name="connsiteX22" fmla="*/ 6620256 w 7344461"/>
              <a:gd name="connsiteY22" fmla="*/ 1916582 h 3489350"/>
              <a:gd name="connsiteX23" fmla="*/ 7344461 w 7344461"/>
              <a:gd name="connsiteY23" fmla="*/ 1865376 h 3489350"/>
              <a:gd name="connsiteX0" fmla="*/ 0 w 7344461"/>
              <a:gd name="connsiteY0" fmla="*/ 1865375 h 3489350"/>
              <a:gd name="connsiteX1" fmla="*/ 885139 w 7344461"/>
              <a:gd name="connsiteY1" fmla="*/ 1858061 h 3489350"/>
              <a:gd name="connsiteX2" fmla="*/ 994867 w 7344461"/>
              <a:gd name="connsiteY2" fmla="*/ 1316736 h 3489350"/>
              <a:gd name="connsiteX3" fmla="*/ 1338682 w 7344461"/>
              <a:gd name="connsiteY3" fmla="*/ 3489350 h 3489350"/>
              <a:gd name="connsiteX4" fmla="*/ 1609344 w 7344461"/>
              <a:gd name="connsiteY4" fmla="*/ 43891 h 3489350"/>
              <a:gd name="connsiteX5" fmla="*/ 1799539 w 7344461"/>
              <a:gd name="connsiteY5" fmla="*/ 2216505 h 3489350"/>
              <a:gd name="connsiteX6" fmla="*/ 2011680 w 7344461"/>
              <a:gd name="connsiteY6" fmla="*/ 1872691 h 3489350"/>
              <a:gd name="connsiteX7" fmla="*/ 2038831 w 7344461"/>
              <a:gd name="connsiteY7" fmla="*/ 1838381 h 3489350"/>
              <a:gd name="connsiteX8" fmla="*/ 3518611 w 7344461"/>
              <a:gd name="connsiteY8" fmla="*/ 1843430 h 3489350"/>
              <a:gd name="connsiteX9" fmla="*/ 3501871 w 7344461"/>
              <a:gd name="connsiteY9" fmla="*/ 1845697 h 3489350"/>
              <a:gd name="connsiteX10" fmla="*/ 2472538 w 7344461"/>
              <a:gd name="connsiteY10" fmla="*/ 409651 h 3489350"/>
              <a:gd name="connsiteX11" fmla="*/ 3160166 w 7344461"/>
              <a:gd name="connsiteY11" fmla="*/ 14630 h 3489350"/>
              <a:gd name="connsiteX12" fmla="*/ 3803904 w 7344461"/>
              <a:gd name="connsiteY12" fmla="*/ 387705 h 3489350"/>
              <a:gd name="connsiteX13" fmla="*/ 4462272 w 7344461"/>
              <a:gd name="connsiteY13" fmla="*/ 0 h 3489350"/>
              <a:gd name="connsiteX14" fmla="*/ 5113325 w 7344461"/>
              <a:gd name="connsiteY14" fmla="*/ 475488 h 3489350"/>
              <a:gd name="connsiteX15" fmla="*/ 4089196 w 7344461"/>
              <a:gd name="connsiteY15" fmla="*/ 1843431 h 3489350"/>
              <a:gd name="connsiteX16" fmla="*/ 5479085 w 7344461"/>
              <a:gd name="connsiteY16" fmla="*/ 1865376 h 3489350"/>
              <a:gd name="connsiteX17" fmla="*/ 5498920 w 7344461"/>
              <a:gd name="connsiteY17" fmla="*/ 1860327 h 3489350"/>
              <a:gd name="connsiteX18" fmla="*/ 5698541 w 7344461"/>
              <a:gd name="connsiteY18" fmla="*/ 2179929 h 3489350"/>
              <a:gd name="connsiteX19" fmla="*/ 5888736 w 7344461"/>
              <a:gd name="connsiteY19" fmla="*/ 29261 h 3489350"/>
              <a:gd name="connsiteX20" fmla="*/ 6166714 w 7344461"/>
              <a:gd name="connsiteY20" fmla="*/ 3489350 h 3489350"/>
              <a:gd name="connsiteX21" fmla="*/ 6510528 w 7344461"/>
              <a:gd name="connsiteY21" fmla="*/ 1331366 h 3489350"/>
              <a:gd name="connsiteX22" fmla="*/ 6620256 w 7344461"/>
              <a:gd name="connsiteY22" fmla="*/ 1880006 h 3489350"/>
              <a:gd name="connsiteX23" fmla="*/ 7344461 w 7344461"/>
              <a:gd name="connsiteY23" fmla="*/ 1865376 h 3489350"/>
              <a:gd name="connsiteX0" fmla="*/ 0 w 7366407"/>
              <a:gd name="connsiteY0" fmla="*/ 1865375 h 3489350"/>
              <a:gd name="connsiteX1" fmla="*/ 885139 w 7366407"/>
              <a:gd name="connsiteY1" fmla="*/ 1858061 h 3489350"/>
              <a:gd name="connsiteX2" fmla="*/ 994867 w 7366407"/>
              <a:gd name="connsiteY2" fmla="*/ 1316736 h 3489350"/>
              <a:gd name="connsiteX3" fmla="*/ 1338682 w 7366407"/>
              <a:gd name="connsiteY3" fmla="*/ 3489350 h 3489350"/>
              <a:gd name="connsiteX4" fmla="*/ 1609344 w 7366407"/>
              <a:gd name="connsiteY4" fmla="*/ 43891 h 3489350"/>
              <a:gd name="connsiteX5" fmla="*/ 1799539 w 7366407"/>
              <a:gd name="connsiteY5" fmla="*/ 2216505 h 3489350"/>
              <a:gd name="connsiteX6" fmla="*/ 2011680 w 7366407"/>
              <a:gd name="connsiteY6" fmla="*/ 1872691 h 3489350"/>
              <a:gd name="connsiteX7" fmla="*/ 2038831 w 7366407"/>
              <a:gd name="connsiteY7" fmla="*/ 1838381 h 3489350"/>
              <a:gd name="connsiteX8" fmla="*/ 3518611 w 7366407"/>
              <a:gd name="connsiteY8" fmla="*/ 1843430 h 3489350"/>
              <a:gd name="connsiteX9" fmla="*/ 3501871 w 7366407"/>
              <a:gd name="connsiteY9" fmla="*/ 1845697 h 3489350"/>
              <a:gd name="connsiteX10" fmla="*/ 2472538 w 7366407"/>
              <a:gd name="connsiteY10" fmla="*/ 409651 h 3489350"/>
              <a:gd name="connsiteX11" fmla="*/ 3160166 w 7366407"/>
              <a:gd name="connsiteY11" fmla="*/ 14630 h 3489350"/>
              <a:gd name="connsiteX12" fmla="*/ 3803904 w 7366407"/>
              <a:gd name="connsiteY12" fmla="*/ 387705 h 3489350"/>
              <a:gd name="connsiteX13" fmla="*/ 4462272 w 7366407"/>
              <a:gd name="connsiteY13" fmla="*/ 0 h 3489350"/>
              <a:gd name="connsiteX14" fmla="*/ 5113325 w 7366407"/>
              <a:gd name="connsiteY14" fmla="*/ 475488 h 3489350"/>
              <a:gd name="connsiteX15" fmla="*/ 4089196 w 7366407"/>
              <a:gd name="connsiteY15" fmla="*/ 1843431 h 3489350"/>
              <a:gd name="connsiteX16" fmla="*/ 5479085 w 7366407"/>
              <a:gd name="connsiteY16" fmla="*/ 1865376 h 3489350"/>
              <a:gd name="connsiteX17" fmla="*/ 5498920 w 7366407"/>
              <a:gd name="connsiteY17" fmla="*/ 1860327 h 3489350"/>
              <a:gd name="connsiteX18" fmla="*/ 5698541 w 7366407"/>
              <a:gd name="connsiteY18" fmla="*/ 2179929 h 3489350"/>
              <a:gd name="connsiteX19" fmla="*/ 5888736 w 7366407"/>
              <a:gd name="connsiteY19" fmla="*/ 29261 h 3489350"/>
              <a:gd name="connsiteX20" fmla="*/ 6166714 w 7366407"/>
              <a:gd name="connsiteY20" fmla="*/ 3489350 h 3489350"/>
              <a:gd name="connsiteX21" fmla="*/ 6510528 w 7366407"/>
              <a:gd name="connsiteY21" fmla="*/ 1331366 h 3489350"/>
              <a:gd name="connsiteX22" fmla="*/ 6620256 w 7366407"/>
              <a:gd name="connsiteY22" fmla="*/ 1880006 h 3489350"/>
              <a:gd name="connsiteX23" fmla="*/ 7366407 w 7366407"/>
              <a:gd name="connsiteY23" fmla="*/ 1887322 h 3489350"/>
              <a:gd name="connsiteX0" fmla="*/ 0 w 7366407"/>
              <a:gd name="connsiteY0" fmla="*/ 1865375 h 3489350"/>
              <a:gd name="connsiteX1" fmla="*/ 885139 w 7366407"/>
              <a:gd name="connsiteY1" fmla="*/ 1858061 h 3489350"/>
              <a:gd name="connsiteX2" fmla="*/ 1009498 w 7366407"/>
              <a:gd name="connsiteY2" fmla="*/ 1228954 h 3489350"/>
              <a:gd name="connsiteX3" fmla="*/ 1338682 w 7366407"/>
              <a:gd name="connsiteY3" fmla="*/ 3489350 h 3489350"/>
              <a:gd name="connsiteX4" fmla="*/ 1609344 w 7366407"/>
              <a:gd name="connsiteY4" fmla="*/ 43891 h 3489350"/>
              <a:gd name="connsiteX5" fmla="*/ 1799539 w 7366407"/>
              <a:gd name="connsiteY5" fmla="*/ 2216505 h 3489350"/>
              <a:gd name="connsiteX6" fmla="*/ 2011680 w 7366407"/>
              <a:gd name="connsiteY6" fmla="*/ 1872691 h 3489350"/>
              <a:gd name="connsiteX7" fmla="*/ 2038831 w 7366407"/>
              <a:gd name="connsiteY7" fmla="*/ 1838381 h 3489350"/>
              <a:gd name="connsiteX8" fmla="*/ 3518611 w 7366407"/>
              <a:gd name="connsiteY8" fmla="*/ 1843430 h 3489350"/>
              <a:gd name="connsiteX9" fmla="*/ 3501871 w 7366407"/>
              <a:gd name="connsiteY9" fmla="*/ 1845697 h 3489350"/>
              <a:gd name="connsiteX10" fmla="*/ 2472538 w 7366407"/>
              <a:gd name="connsiteY10" fmla="*/ 409651 h 3489350"/>
              <a:gd name="connsiteX11" fmla="*/ 3160166 w 7366407"/>
              <a:gd name="connsiteY11" fmla="*/ 14630 h 3489350"/>
              <a:gd name="connsiteX12" fmla="*/ 3803904 w 7366407"/>
              <a:gd name="connsiteY12" fmla="*/ 387705 h 3489350"/>
              <a:gd name="connsiteX13" fmla="*/ 4462272 w 7366407"/>
              <a:gd name="connsiteY13" fmla="*/ 0 h 3489350"/>
              <a:gd name="connsiteX14" fmla="*/ 5113325 w 7366407"/>
              <a:gd name="connsiteY14" fmla="*/ 475488 h 3489350"/>
              <a:gd name="connsiteX15" fmla="*/ 4089196 w 7366407"/>
              <a:gd name="connsiteY15" fmla="*/ 1843431 h 3489350"/>
              <a:gd name="connsiteX16" fmla="*/ 5479085 w 7366407"/>
              <a:gd name="connsiteY16" fmla="*/ 1865376 h 3489350"/>
              <a:gd name="connsiteX17" fmla="*/ 5498920 w 7366407"/>
              <a:gd name="connsiteY17" fmla="*/ 1860327 h 3489350"/>
              <a:gd name="connsiteX18" fmla="*/ 5698541 w 7366407"/>
              <a:gd name="connsiteY18" fmla="*/ 2179929 h 3489350"/>
              <a:gd name="connsiteX19" fmla="*/ 5888736 w 7366407"/>
              <a:gd name="connsiteY19" fmla="*/ 29261 h 3489350"/>
              <a:gd name="connsiteX20" fmla="*/ 6166714 w 7366407"/>
              <a:gd name="connsiteY20" fmla="*/ 3489350 h 3489350"/>
              <a:gd name="connsiteX21" fmla="*/ 6510528 w 7366407"/>
              <a:gd name="connsiteY21" fmla="*/ 1331366 h 3489350"/>
              <a:gd name="connsiteX22" fmla="*/ 6620256 w 7366407"/>
              <a:gd name="connsiteY22" fmla="*/ 1880006 h 3489350"/>
              <a:gd name="connsiteX23" fmla="*/ 7366407 w 7366407"/>
              <a:gd name="connsiteY23" fmla="*/ 1887322 h 3489350"/>
              <a:gd name="connsiteX0" fmla="*/ 0 w 7366407"/>
              <a:gd name="connsiteY0" fmla="*/ 1865375 h 3555187"/>
              <a:gd name="connsiteX1" fmla="*/ 885139 w 7366407"/>
              <a:gd name="connsiteY1" fmla="*/ 1858061 h 3555187"/>
              <a:gd name="connsiteX2" fmla="*/ 1009498 w 7366407"/>
              <a:gd name="connsiteY2" fmla="*/ 1228954 h 3555187"/>
              <a:gd name="connsiteX3" fmla="*/ 1294790 w 7366407"/>
              <a:gd name="connsiteY3" fmla="*/ 3555187 h 3555187"/>
              <a:gd name="connsiteX4" fmla="*/ 1609344 w 7366407"/>
              <a:gd name="connsiteY4" fmla="*/ 43891 h 3555187"/>
              <a:gd name="connsiteX5" fmla="*/ 1799539 w 7366407"/>
              <a:gd name="connsiteY5" fmla="*/ 2216505 h 3555187"/>
              <a:gd name="connsiteX6" fmla="*/ 2011680 w 7366407"/>
              <a:gd name="connsiteY6" fmla="*/ 1872691 h 3555187"/>
              <a:gd name="connsiteX7" fmla="*/ 2038831 w 7366407"/>
              <a:gd name="connsiteY7" fmla="*/ 1838381 h 3555187"/>
              <a:gd name="connsiteX8" fmla="*/ 3518611 w 7366407"/>
              <a:gd name="connsiteY8" fmla="*/ 1843430 h 3555187"/>
              <a:gd name="connsiteX9" fmla="*/ 3501871 w 7366407"/>
              <a:gd name="connsiteY9" fmla="*/ 1845697 h 3555187"/>
              <a:gd name="connsiteX10" fmla="*/ 2472538 w 7366407"/>
              <a:gd name="connsiteY10" fmla="*/ 409651 h 3555187"/>
              <a:gd name="connsiteX11" fmla="*/ 3160166 w 7366407"/>
              <a:gd name="connsiteY11" fmla="*/ 14630 h 3555187"/>
              <a:gd name="connsiteX12" fmla="*/ 3803904 w 7366407"/>
              <a:gd name="connsiteY12" fmla="*/ 387705 h 3555187"/>
              <a:gd name="connsiteX13" fmla="*/ 4462272 w 7366407"/>
              <a:gd name="connsiteY13" fmla="*/ 0 h 3555187"/>
              <a:gd name="connsiteX14" fmla="*/ 5113325 w 7366407"/>
              <a:gd name="connsiteY14" fmla="*/ 475488 h 3555187"/>
              <a:gd name="connsiteX15" fmla="*/ 4089196 w 7366407"/>
              <a:gd name="connsiteY15" fmla="*/ 1843431 h 3555187"/>
              <a:gd name="connsiteX16" fmla="*/ 5479085 w 7366407"/>
              <a:gd name="connsiteY16" fmla="*/ 1865376 h 3555187"/>
              <a:gd name="connsiteX17" fmla="*/ 5498920 w 7366407"/>
              <a:gd name="connsiteY17" fmla="*/ 1860327 h 3555187"/>
              <a:gd name="connsiteX18" fmla="*/ 5698541 w 7366407"/>
              <a:gd name="connsiteY18" fmla="*/ 2179929 h 3555187"/>
              <a:gd name="connsiteX19" fmla="*/ 5888736 w 7366407"/>
              <a:gd name="connsiteY19" fmla="*/ 29261 h 3555187"/>
              <a:gd name="connsiteX20" fmla="*/ 6166714 w 7366407"/>
              <a:gd name="connsiteY20" fmla="*/ 3489350 h 3555187"/>
              <a:gd name="connsiteX21" fmla="*/ 6510528 w 7366407"/>
              <a:gd name="connsiteY21" fmla="*/ 1331366 h 3555187"/>
              <a:gd name="connsiteX22" fmla="*/ 6620256 w 7366407"/>
              <a:gd name="connsiteY22" fmla="*/ 1880006 h 3555187"/>
              <a:gd name="connsiteX23" fmla="*/ 7366407 w 7366407"/>
              <a:gd name="connsiteY23" fmla="*/ 1887322 h 3555187"/>
              <a:gd name="connsiteX0" fmla="*/ 0 w 7366407"/>
              <a:gd name="connsiteY0" fmla="*/ 1865375 h 3555187"/>
              <a:gd name="connsiteX1" fmla="*/ 885139 w 7366407"/>
              <a:gd name="connsiteY1" fmla="*/ 1858061 h 3555187"/>
              <a:gd name="connsiteX2" fmla="*/ 1009498 w 7366407"/>
              <a:gd name="connsiteY2" fmla="*/ 1228954 h 3555187"/>
              <a:gd name="connsiteX3" fmla="*/ 1294790 w 7366407"/>
              <a:gd name="connsiteY3" fmla="*/ 3555187 h 3555187"/>
              <a:gd name="connsiteX4" fmla="*/ 1587398 w 7366407"/>
              <a:gd name="connsiteY4" fmla="*/ 7315 h 3555187"/>
              <a:gd name="connsiteX5" fmla="*/ 1799539 w 7366407"/>
              <a:gd name="connsiteY5" fmla="*/ 2216505 h 3555187"/>
              <a:gd name="connsiteX6" fmla="*/ 2011680 w 7366407"/>
              <a:gd name="connsiteY6" fmla="*/ 1872691 h 3555187"/>
              <a:gd name="connsiteX7" fmla="*/ 2038831 w 7366407"/>
              <a:gd name="connsiteY7" fmla="*/ 1838381 h 3555187"/>
              <a:gd name="connsiteX8" fmla="*/ 3518611 w 7366407"/>
              <a:gd name="connsiteY8" fmla="*/ 1843430 h 3555187"/>
              <a:gd name="connsiteX9" fmla="*/ 3501871 w 7366407"/>
              <a:gd name="connsiteY9" fmla="*/ 1845697 h 3555187"/>
              <a:gd name="connsiteX10" fmla="*/ 2472538 w 7366407"/>
              <a:gd name="connsiteY10" fmla="*/ 409651 h 3555187"/>
              <a:gd name="connsiteX11" fmla="*/ 3160166 w 7366407"/>
              <a:gd name="connsiteY11" fmla="*/ 14630 h 3555187"/>
              <a:gd name="connsiteX12" fmla="*/ 3803904 w 7366407"/>
              <a:gd name="connsiteY12" fmla="*/ 387705 h 3555187"/>
              <a:gd name="connsiteX13" fmla="*/ 4462272 w 7366407"/>
              <a:gd name="connsiteY13" fmla="*/ 0 h 3555187"/>
              <a:gd name="connsiteX14" fmla="*/ 5113325 w 7366407"/>
              <a:gd name="connsiteY14" fmla="*/ 475488 h 3555187"/>
              <a:gd name="connsiteX15" fmla="*/ 4089196 w 7366407"/>
              <a:gd name="connsiteY15" fmla="*/ 1843431 h 3555187"/>
              <a:gd name="connsiteX16" fmla="*/ 5479085 w 7366407"/>
              <a:gd name="connsiteY16" fmla="*/ 1865376 h 3555187"/>
              <a:gd name="connsiteX17" fmla="*/ 5498920 w 7366407"/>
              <a:gd name="connsiteY17" fmla="*/ 1860327 h 3555187"/>
              <a:gd name="connsiteX18" fmla="*/ 5698541 w 7366407"/>
              <a:gd name="connsiteY18" fmla="*/ 2179929 h 3555187"/>
              <a:gd name="connsiteX19" fmla="*/ 5888736 w 7366407"/>
              <a:gd name="connsiteY19" fmla="*/ 29261 h 3555187"/>
              <a:gd name="connsiteX20" fmla="*/ 6166714 w 7366407"/>
              <a:gd name="connsiteY20" fmla="*/ 3489350 h 3555187"/>
              <a:gd name="connsiteX21" fmla="*/ 6510528 w 7366407"/>
              <a:gd name="connsiteY21" fmla="*/ 1331366 h 3555187"/>
              <a:gd name="connsiteX22" fmla="*/ 6620256 w 7366407"/>
              <a:gd name="connsiteY22" fmla="*/ 1880006 h 3555187"/>
              <a:gd name="connsiteX23" fmla="*/ 7366407 w 7366407"/>
              <a:gd name="connsiteY23" fmla="*/ 1887322 h 3555187"/>
              <a:gd name="connsiteX0" fmla="*/ 0 w 7366407"/>
              <a:gd name="connsiteY0" fmla="*/ 1865375 h 3555187"/>
              <a:gd name="connsiteX1" fmla="*/ 885139 w 7366407"/>
              <a:gd name="connsiteY1" fmla="*/ 1858061 h 3555187"/>
              <a:gd name="connsiteX2" fmla="*/ 1009498 w 7366407"/>
              <a:gd name="connsiteY2" fmla="*/ 1228954 h 3555187"/>
              <a:gd name="connsiteX3" fmla="*/ 1294790 w 7366407"/>
              <a:gd name="connsiteY3" fmla="*/ 3555187 h 3555187"/>
              <a:gd name="connsiteX4" fmla="*/ 1587398 w 7366407"/>
              <a:gd name="connsiteY4" fmla="*/ 7315 h 3555187"/>
              <a:gd name="connsiteX5" fmla="*/ 1799539 w 7366407"/>
              <a:gd name="connsiteY5" fmla="*/ 2216505 h 3555187"/>
              <a:gd name="connsiteX6" fmla="*/ 2038831 w 7366407"/>
              <a:gd name="connsiteY6" fmla="*/ 1838381 h 3555187"/>
              <a:gd name="connsiteX7" fmla="*/ 3518611 w 7366407"/>
              <a:gd name="connsiteY7" fmla="*/ 1843430 h 3555187"/>
              <a:gd name="connsiteX8" fmla="*/ 3501871 w 7366407"/>
              <a:gd name="connsiteY8" fmla="*/ 1845697 h 3555187"/>
              <a:gd name="connsiteX9" fmla="*/ 2472538 w 7366407"/>
              <a:gd name="connsiteY9" fmla="*/ 409651 h 3555187"/>
              <a:gd name="connsiteX10" fmla="*/ 3160166 w 7366407"/>
              <a:gd name="connsiteY10" fmla="*/ 14630 h 3555187"/>
              <a:gd name="connsiteX11" fmla="*/ 3803904 w 7366407"/>
              <a:gd name="connsiteY11" fmla="*/ 387705 h 3555187"/>
              <a:gd name="connsiteX12" fmla="*/ 4462272 w 7366407"/>
              <a:gd name="connsiteY12" fmla="*/ 0 h 3555187"/>
              <a:gd name="connsiteX13" fmla="*/ 5113325 w 7366407"/>
              <a:gd name="connsiteY13" fmla="*/ 475488 h 3555187"/>
              <a:gd name="connsiteX14" fmla="*/ 4089196 w 7366407"/>
              <a:gd name="connsiteY14" fmla="*/ 1843431 h 3555187"/>
              <a:gd name="connsiteX15" fmla="*/ 5479085 w 7366407"/>
              <a:gd name="connsiteY15" fmla="*/ 1865376 h 3555187"/>
              <a:gd name="connsiteX16" fmla="*/ 5498920 w 7366407"/>
              <a:gd name="connsiteY16" fmla="*/ 1860327 h 3555187"/>
              <a:gd name="connsiteX17" fmla="*/ 5698541 w 7366407"/>
              <a:gd name="connsiteY17" fmla="*/ 2179929 h 3555187"/>
              <a:gd name="connsiteX18" fmla="*/ 5888736 w 7366407"/>
              <a:gd name="connsiteY18" fmla="*/ 29261 h 3555187"/>
              <a:gd name="connsiteX19" fmla="*/ 6166714 w 7366407"/>
              <a:gd name="connsiteY19" fmla="*/ 3489350 h 3555187"/>
              <a:gd name="connsiteX20" fmla="*/ 6510528 w 7366407"/>
              <a:gd name="connsiteY20" fmla="*/ 1331366 h 3555187"/>
              <a:gd name="connsiteX21" fmla="*/ 6620256 w 7366407"/>
              <a:gd name="connsiteY21" fmla="*/ 1880006 h 3555187"/>
              <a:gd name="connsiteX22" fmla="*/ 7366407 w 7366407"/>
              <a:gd name="connsiteY22" fmla="*/ 1887322 h 3555187"/>
              <a:gd name="connsiteX0" fmla="*/ 0 w 7366407"/>
              <a:gd name="connsiteY0" fmla="*/ 1865375 h 3555187"/>
              <a:gd name="connsiteX1" fmla="*/ 885139 w 7366407"/>
              <a:gd name="connsiteY1" fmla="*/ 1858061 h 3555187"/>
              <a:gd name="connsiteX2" fmla="*/ 1009498 w 7366407"/>
              <a:gd name="connsiteY2" fmla="*/ 1228954 h 3555187"/>
              <a:gd name="connsiteX3" fmla="*/ 1294790 w 7366407"/>
              <a:gd name="connsiteY3" fmla="*/ 3555187 h 3555187"/>
              <a:gd name="connsiteX4" fmla="*/ 1587398 w 7366407"/>
              <a:gd name="connsiteY4" fmla="*/ 7315 h 3555187"/>
              <a:gd name="connsiteX5" fmla="*/ 1799539 w 7366407"/>
              <a:gd name="connsiteY5" fmla="*/ 2216505 h 3555187"/>
              <a:gd name="connsiteX6" fmla="*/ 2038831 w 7366407"/>
              <a:gd name="connsiteY6" fmla="*/ 1838381 h 3555187"/>
              <a:gd name="connsiteX7" fmla="*/ 3518611 w 7366407"/>
              <a:gd name="connsiteY7" fmla="*/ 1843430 h 3555187"/>
              <a:gd name="connsiteX8" fmla="*/ 3501871 w 7366407"/>
              <a:gd name="connsiteY8" fmla="*/ 1845697 h 3555187"/>
              <a:gd name="connsiteX9" fmla="*/ 2472538 w 7366407"/>
              <a:gd name="connsiteY9" fmla="*/ 409651 h 3555187"/>
              <a:gd name="connsiteX10" fmla="*/ 3160166 w 7366407"/>
              <a:gd name="connsiteY10" fmla="*/ 14630 h 3555187"/>
              <a:gd name="connsiteX11" fmla="*/ 3803904 w 7366407"/>
              <a:gd name="connsiteY11" fmla="*/ 387705 h 3555187"/>
              <a:gd name="connsiteX12" fmla="*/ 4462272 w 7366407"/>
              <a:gd name="connsiteY12" fmla="*/ 0 h 3555187"/>
              <a:gd name="connsiteX13" fmla="*/ 5113325 w 7366407"/>
              <a:gd name="connsiteY13" fmla="*/ 475488 h 3555187"/>
              <a:gd name="connsiteX14" fmla="*/ 4089196 w 7366407"/>
              <a:gd name="connsiteY14" fmla="*/ 1843431 h 3555187"/>
              <a:gd name="connsiteX15" fmla="*/ 5479085 w 7366407"/>
              <a:gd name="connsiteY15" fmla="*/ 1865376 h 3555187"/>
              <a:gd name="connsiteX16" fmla="*/ 5498920 w 7366407"/>
              <a:gd name="connsiteY16" fmla="*/ 1860327 h 3555187"/>
              <a:gd name="connsiteX17" fmla="*/ 5793639 w 7366407"/>
              <a:gd name="connsiteY17" fmla="*/ 2238451 h 3555187"/>
              <a:gd name="connsiteX18" fmla="*/ 5888736 w 7366407"/>
              <a:gd name="connsiteY18" fmla="*/ 29261 h 3555187"/>
              <a:gd name="connsiteX19" fmla="*/ 6166714 w 7366407"/>
              <a:gd name="connsiteY19" fmla="*/ 3489350 h 3555187"/>
              <a:gd name="connsiteX20" fmla="*/ 6510528 w 7366407"/>
              <a:gd name="connsiteY20" fmla="*/ 1331366 h 3555187"/>
              <a:gd name="connsiteX21" fmla="*/ 6620256 w 7366407"/>
              <a:gd name="connsiteY21" fmla="*/ 1880006 h 3555187"/>
              <a:gd name="connsiteX22" fmla="*/ 7366407 w 7366407"/>
              <a:gd name="connsiteY22" fmla="*/ 1887322 h 3555187"/>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5976519 w 7366407"/>
              <a:gd name="connsiteY18" fmla="*/ 0 h 3562502"/>
              <a:gd name="connsiteX19" fmla="*/ 6166714 w 7366407"/>
              <a:gd name="connsiteY19" fmla="*/ 3496665 h 3562502"/>
              <a:gd name="connsiteX20" fmla="*/ 6510528 w 7366407"/>
              <a:gd name="connsiteY20" fmla="*/ 1338681 h 3562502"/>
              <a:gd name="connsiteX21" fmla="*/ 6620256 w 7366407"/>
              <a:gd name="connsiteY21" fmla="*/ 1887321 h 3562502"/>
              <a:gd name="connsiteX22" fmla="*/ 7366407 w 7366407"/>
              <a:gd name="connsiteY22" fmla="*/ 1894637 h 3562502"/>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166714 w 7366407"/>
              <a:gd name="connsiteY19" fmla="*/ 3496665 h 3562502"/>
              <a:gd name="connsiteX20" fmla="*/ 6510528 w 7366407"/>
              <a:gd name="connsiteY20" fmla="*/ 1338681 h 3562502"/>
              <a:gd name="connsiteX21" fmla="*/ 6620256 w 7366407"/>
              <a:gd name="connsiteY21" fmla="*/ 1887321 h 3562502"/>
              <a:gd name="connsiteX22" fmla="*/ 7366407 w 7366407"/>
              <a:gd name="connsiteY22" fmla="*/ 1894637 h 3562502"/>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10528 w 7366407"/>
              <a:gd name="connsiteY20" fmla="*/ 1338681 h 3562502"/>
              <a:gd name="connsiteX21" fmla="*/ 6620256 w 7366407"/>
              <a:gd name="connsiteY21" fmla="*/ 1887321 h 3562502"/>
              <a:gd name="connsiteX22" fmla="*/ 7366407 w 7366407"/>
              <a:gd name="connsiteY22" fmla="*/ 1894637 h 3562502"/>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61734 w 7366407"/>
              <a:gd name="connsiteY20" fmla="*/ 1265529 h 3562502"/>
              <a:gd name="connsiteX21" fmla="*/ 6620256 w 7366407"/>
              <a:gd name="connsiteY21" fmla="*/ 1887321 h 3562502"/>
              <a:gd name="connsiteX22" fmla="*/ 7366407 w 7366407"/>
              <a:gd name="connsiteY22" fmla="*/ 1894637 h 3562502"/>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20256 w 7366407"/>
              <a:gd name="connsiteY21" fmla="*/ 1887321 h 3562502"/>
              <a:gd name="connsiteX22" fmla="*/ 7366407 w 7366407"/>
              <a:gd name="connsiteY22" fmla="*/ 1894637 h 3562502"/>
              <a:gd name="connsiteX0" fmla="*/ 0 w 7366407"/>
              <a:gd name="connsiteY0" fmla="*/ 1872690 h 3562502"/>
              <a:gd name="connsiteX1" fmla="*/ 885139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86093 w 7366407"/>
              <a:gd name="connsiteY21" fmla="*/ 1894636 h 3562502"/>
              <a:gd name="connsiteX22" fmla="*/ 7366407 w 7366407"/>
              <a:gd name="connsiteY22"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45696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86093 w 7366407"/>
              <a:gd name="connsiteY21" fmla="*/ 1894636 h 3562502"/>
              <a:gd name="connsiteX22" fmla="*/ 7366407 w 7366407"/>
              <a:gd name="connsiteY22"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72691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86093 w 7366407"/>
              <a:gd name="connsiteY21" fmla="*/ 1894636 h 3562502"/>
              <a:gd name="connsiteX22" fmla="*/ 7366407 w 7366407"/>
              <a:gd name="connsiteY22"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9085 w 7366407"/>
              <a:gd name="connsiteY15" fmla="*/ 1850745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86093 w 7366407"/>
              <a:gd name="connsiteY21" fmla="*/ 1894636 h 3562502"/>
              <a:gd name="connsiteX22" fmla="*/ 7366407 w 7366407"/>
              <a:gd name="connsiteY22"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71770 w 7366407"/>
              <a:gd name="connsiteY15" fmla="*/ 1880006 h 3562502"/>
              <a:gd name="connsiteX16" fmla="*/ 5498920 w 7366407"/>
              <a:gd name="connsiteY16" fmla="*/ 1867642 h 3562502"/>
              <a:gd name="connsiteX17" fmla="*/ 5793639 w 7366407"/>
              <a:gd name="connsiteY17" fmla="*/ 2245766 h 3562502"/>
              <a:gd name="connsiteX18" fmla="*/ 6005780 w 7366407"/>
              <a:gd name="connsiteY18" fmla="*/ 0 h 3562502"/>
              <a:gd name="connsiteX19" fmla="*/ 6269127 w 7366407"/>
              <a:gd name="connsiteY19" fmla="*/ 3533241 h 3562502"/>
              <a:gd name="connsiteX20" fmla="*/ 6590995 w 7366407"/>
              <a:gd name="connsiteY20" fmla="*/ 1250899 h 3562502"/>
              <a:gd name="connsiteX21" fmla="*/ 6686093 w 7366407"/>
              <a:gd name="connsiteY21" fmla="*/ 1894636 h 3562502"/>
              <a:gd name="connsiteX22" fmla="*/ 7366407 w 7366407"/>
              <a:gd name="connsiteY22"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089196 w 7366407"/>
              <a:gd name="connsiteY14" fmla="*/ 1850746 h 3562502"/>
              <a:gd name="connsiteX15" fmla="*/ 5498920 w 7366407"/>
              <a:gd name="connsiteY15" fmla="*/ 1867642 h 3562502"/>
              <a:gd name="connsiteX16" fmla="*/ 5793639 w 7366407"/>
              <a:gd name="connsiteY16" fmla="*/ 2245766 h 3562502"/>
              <a:gd name="connsiteX17" fmla="*/ 6005780 w 7366407"/>
              <a:gd name="connsiteY17" fmla="*/ 0 h 3562502"/>
              <a:gd name="connsiteX18" fmla="*/ 6269127 w 7366407"/>
              <a:gd name="connsiteY18" fmla="*/ 3533241 h 3562502"/>
              <a:gd name="connsiteX19" fmla="*/ 6590995 w 7366407"/>
              <a:gd name="connsiteY19" fmla="*/ 1250899 h 3562502"/>
              <a:gd name="connsiteX20" fmla="*/ 6686093 w 7366407"/>
              <a:gd name="connsiteY20" fmla="*/ 1894636 h 3562502"/>
              <a:gd name="connsiteX21" fmla="*/ 7366407 w 7366407"/>
              <a:gd name="connsiteY21"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18611 w 7366407"/>
              <a:gd name="connsiteY7" fmla="*/ 1850745 h 3562502"/>
              <a:gd name="connsiteX8" fmla="*/ 3501871 w 7366407"/>
              <a:gd name="connsiteY8" fmla="*/ 1853012 h 3562502"/>
              <a:gd name="connsiteX9" fmla="*/ 2472538 w 7366407"/>
              <a:gd name="connsiteY9" fmla="*/ 416966 h 3562502"/>
              <a:gd name="connsiteX10" fmla="*/ 3160166 w 7366407"/>
              <a:gd name="connsiteY10" fmla="*/ 21945 h 3562502"/>
              <a:gd name="connsiteX11" fmla="*/ 3803904 w 7366407"/>
              <a:gd name="connsiteY11" fmla="*/ 395020 h 3562502"/>
              <a:gd name="connsiteX12" fmla="*/ 4462272 w 7366407"/>
              <a:gd name="connsiteY12" fmla="*/ 7315 h 3562502"/>
              <a:gd name="connsiteX13" fmla="*/ 5113325 w 7366407"/>
              <a:gd name="connsiteY13" fmla="*/ 482803 h 3562502"/>
              <a:gd name="connsiteX14" fmla="*/ 4140402 w 7366407"/>
              <a:gd name="connsiteY14" fmla="*/ 1880007 h 3562502"/>
              <a:gd name="connsiteX15" fmla="*/ 5498920 w 7366407"/>
              <a:gd name="connsiteY15" fmla="*/ 1867642 h 3562502"/>
              <a:gd name="connsiteX16" fmla="*/ 5793639 w 7366407"/>
              <a:gd name="connsiteY16" fmla="*/ 2245766 h 3562502"/>
              <a:gd name="connsiteX17" fmla="*/ 6005780 w 7366407"/>
              <a:gd name="connsiteY17" fmla="*/ 0 h 3562502"/>
              <a:gd name="connsiteX18" fmla="*/ 6269127 w 7366407"/>
              <a:gd name="connsiteY18" fmla="*/ 3533241 h 3562502"/>
              <a:gd name="connsiteX19" fmla="*/ 6590995 w 7366407"/>
              <a:gd name="connsiteY19" fmla="*/ 1250899 h 3562502"/>
              <a:gd name="connsiteX20" fmla="*/ 6686093 w 7366407"/>
              <a:gd name="connsiteY20" fmla="*/ 1894636 h 3562502"/>
              <a:gd name="connsiteX21" fmla="*/ 7366407 w 7366407"/>
              <a:gd name="connsiteY21"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501871 w 7366407"/>
              <a:gd name="connsiteY7" fmla="*/ 1853012 h 3562502"/>
              <a:gd name="connsiteX8" fmla="*/ 2472538 w 7366407"/>
              <a:gd name="connsiteY8" fmla="*/ 416966 h 3562502"/>
              <a:gd name="connsiteX9" fmla="*/ 3160166 w 7366407"/>
              <a:gd name="connsiteY9" fmla="*/ 21945 h 3562502"/>
              <a:gd name="connsiteX10" fmla="*/ 3803904 w 7366407"/>
              <a:gd name="connsiteY10" fmla="*/ 395020 h 3562502"/>
              <a:gd name="connsiteX11" fmla="*/ 4462272 w 7366407"/>
              <a:gd name="connsiteY11" fmla="*/ 7315 h 3562502"/>
              <a:gd name="connsiteX12" fmla="*/ 5113325 w 7366407"/>
              <a:gd name="connsiteY12" fmla="*/ 482803 h 3562502"/>
              <a:gd name="connsiteX13" fmla="*/ 4140402 w 7366407"/>
              <a:gd name="connsiteY13" fmla="*/ 1880007 h 3562502"/>
              <a:gd name="connsiteX14" fmla="*/ 5498920 w 7366407"/>
              <a:gd name="connsiteY14" fmla="*/ 1867642 h 3562502"/>
              <a:gd name="connsiteX15" fmla="*/ 5793639 w 7366407"/>
              <a:gd name="connsiteY15" fmla="*/ 2245766 h 3562502"/>
              <a:gd name="connsiteX16" fmla="*/ 6005780 w 7366407"/>
              <a:gd name="connsiteY16" fmla="*/ 0 h 3562502"/>
              <a:gd name="connsiteX17" fmla="*/ 6269127 w 7366407"/>
              <a:gd name="connsiteY17" fmla="*/ 3533241 h 3562502"/>
              <a:gd name="connsiteX18" fmla="*/ 6590995 w 7366407"/>
              <a:gd name="connsiteY18" fmla="*/ 1250899 h 3562502"/>
              <a:gd name="connsiteX19" fmla="*/ 6686093 w 7366407"/>
              <a:gd name="connsiteY19" fmla="*/ 1894636 h 3562502"/>
              <a:gd name="connsiteX20" fmla="*/ 7366407 w 7366407"/>
              <a:gd name="connsiteY20"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799539 w 7366407"/>
              <a:gd name="connsiteY5" fmla="*/ 2223820 h 3562502"/>
              <a:gd name="connsiteX6" fmla="*/ 2038831 w 7366407"/>
              <a:gd name="connsiteY6" fmla="*/ 1874957 h 3562502"/>
              <a:gd name="connsiteX7" fmla="*/ 3457980 w 7366407"/>
              <a:gd name="connsiteY7" fmla="*/ 1889588 h 3562502"/>
              <a:gd name="connsiteX8" fmla="*/ 2472538 w 7366407"/>
              <a:gd name="connsiteY8" fmla="*/ 416966 h 3562502"/>
              <a:gd name="connsiteX9" fmla="*/ 3160166 w 7366407"/>
              <a:gd name="connsiteY9" fmla="*/ 21945 h 3562502"/>
              <a:gd name="connsiteX10" fmla="*/ 3803904 w 7366407"/>
              <a:gd name="connsiteY10" fmla="*/ 395020 h 3562502"/>
              <a:gd name="connsiteX11" fmla="*/ 4462272 w 7366407"/>
              <a:gd name="connsiteY11" fmla="*/ 7315 h 3562502"/>
              <a:gd name="connsiteX12" fmla="*/ 5113325 w 7366407"/>
              <a:gd name="connsiteY12" fmla="*/ 482803 h 3562502"/>
              <a:gd name="connsiteX13" fmla="*/ 4140402 w 7366407"/>
              <a:gd name="connsiteY13" fmla="*/ 1880007 h 3562502"/>
              <a:gd name="connsiteX14" fmla="*/ 5498920 w 7366407"/>
              <a:gd name="connsiteY14" fmla="*/ 1867642 h 3562502"/>
              <a:gd name="connsiteX15" fmla="*/ 5793639 w 7366407"/>
              <a:gd name="connsiteY15" fmla="*/ 2245766 h 3562502"/>
              <a:gd name="connsiteX16" fmla="*/ 6005780 w 7366407"/>
              <a:gd name="connsiteY16" fmla="*/ 0 h 3562502"/>
              <a:gd name="connsiteX17" fmla="*/ 6269127 w 7366407"/>
              <a:gd name="connsiteY17" fmla="*/ 3533241 h 3562502"/>
              <a:gd name="connsiteX18" fmla="*/ 6590995 w 7366407"/>
              <a:gd name="connsiteY18" fmla="*/ 1250899 h 3562502"/>
              <a:gd name="connsiteX19" fmla="*/ 6686093 w 7366407"/>
              <a:gd name="connsiteY19" fmla="*/ 1894636 h 3562502"/>
              <a:gd name="connsiteX20" fmla="*/ 7366407 w 7366407"/>
              <a:gd name="connsiteY20"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865376 w 7366407"/>
              <a:gd name="connsiteY5" fmla="*/ 2238450 h 3562502"/>
              <a:gd name="connsiteX6" fmla="*/ 2038831 w 7366407"/>
              <a:gd name="connsiteY6" fmla="*/ 1874957 h 3562502"/>
              <a:gd name="connsiteX7" fmla="*/ 3457980 w 7366407"/>
              <a:gd name="connsiteY7" fmla="*/ 1889588 h 3562502"/>
              <a:gd name="connsiteX8" fmla="*/ 2472538 w 7366407"/>
              <a:gd name="connsiteY8" fmla="*/ 416966 h 3562502"/>
              <a:gd name="connsiteX9" fmla="*/ 3160166 w 7366407"/>
              <a:gd name="connsiteY9" fmla="*/ 21945 h 3562502"/>
              <a:gd name="connsiteX10" fmla="*/ 3803904 w 7366407"/>
              <a:gd name="connsiteY10" fmla="*/ 395020 h 3562502"/>
              <a:gd name="connsiteX11" fmla="*/ 4462272 w 7366407"/>
              <a:gd name="connsiteY11" fmla="*/ 7315 h 3562502"/>
              <a:gd name="connsiteX12" fmla="*/ 5113325 w 7366407"/>
              <a:gd name="connsiteY12" fmla="*/ 482803 h 3562502"/>
              <a:gd name="connsiteX13" fmla="*/ 4140402 w 7366407"/>
              <a:gd name="connsiteY13" fmla="*/ 1880007 h 3562502"/>
              <a:gd name="connsiteX14" fmla="*/ 5498920 w 7366407"/>
              <a:gd name="connsiteY14" fmla="*/ 1867642 h 3562502"/>
              <a:gd name="connsiteX15" fmla="*/ 5793639 w 7366407"/>
              <a:gd name="connsiteY15" fmla="*/ 2245766 h 3562502"/>
              <a:gd name="connsiteX16" fmla="*/ 6005780 w 7366407"/>
              <a:gd name="connsiteY16" fmla="*/ 0 h 3562502"/>
              <a:gd name="connsiteX17" fmla="*/ 6269127 w 7366407"/>
              <a:gd name="connsiteY17" fmla="*/ 3533241 h 3562502"/>
              <a:gd name="connsiteX18" fmla="*/ 6590995 w 7366407"/>
              <a:gd name="connsiteY18" fmla="*/ 1250899 h 3562502"/>
              <a:gd name="connsiteX19" fmla="*/ 6686093 w 7366407"/>
              <a:gd name="connsiteY19" fmla="*/ 1894636 h 3562502"/>
              <a:gd name="connsiteX20" fmla="*/ 7366407 w 7366407"/>
              <a:gd name="connsiteY20"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865376 w 7366407"/>
              <a:gd name="connsiteY5" fmla="*/ 2238450 h 3562502"/>
              <a:gd name="connsiteX6" fmla="*/ 2038831 w 7366407"/>
              <a:gd name="connsiteY6" fmla="*/ 1874957 h 3562502"/>
              <a:gd name="connsiteX7" fmla="*/ 3457980 w 7366407"/>
              <a:gd name="connsiteY7" fmla="*/ 1889588 h 3562502"/>
              <a:gd name="connsiteX8" fmla="*/ 2472538 w 7366407"/>
              <a:gd name="connsiteY8" fmla="*/ 416966 h 3562502"/>
              <a:gd name="connsiteX9" fmla="*/ 3160166 w 7366407"/>
              <a:gd name="connsiteY9" fmla="*/ 21945 h 3562502"/>
              <a:gd name="connsiteX10" fmla="*/ 3803904 w 7366407"/>
              <a:gd name="connsiteY10" fmla="*/ 395020 h 3562502"/>
              <a:gd name="connsiteX11" fmla="*/ 4462272 w 7366407"/>
              <a:gd name="connsiteY11" fmla="*/ 7315 h 3562502"/>
              <a:gd name="connsiteX12" fmla="*/ 5113325 w 7366407"/>
              <a:gd name="connsiteY12" fmla="*/ 482803 h 3562502"/>
              <a:gd name="connsiteX13" fmla="*/ 4140402 w 7366407"/>
              <a:gd name="connsiteY13" fmla="*/ 1880007 h 3562502"/>
              <a:gd name="connsiteX14" fmla="*/ 5498920 w 7366407"/>
              <a:gd name="connsiteY14" fmla="*/ 1867642 h 3562502"/>
              <a:gd name="connsiteX15" fmla="*/ 5720487 w 7366407"/>
              <a:gd name="connsiteY15" fmla="*/ 2238450 h 3562502"/>
              <a:gd name="connsiteX16" fmla="*/ 6005780 w 7366407"/>
              <a:gd name="connsiteY16" fmla="*/ 0 h 3562502"/>
              <a:gd name="connsiteX17" fmla="*/ 6269127 w 7366407"/>
              <a:gd name="connsiteY17" fmla="*/ 3533241 h 3562502"/>
              <a:gd name="connsiteX18" fmla="*/ 6590995 w 7366407"/>
              <a:gd name="connsiteY18" fmla="*/ 1250899 h 3562502"/>
              <a:gd name="connsiteX19" fmla="*/ 6686093 w 7366407"/>
              <a:gd name="connsiteY19" fmla="*/ 1894636 h 3562502"/>
              <a:gd name="connsiteX20" fmla="*/ 7366407 w 7366407"/>
              <a:gd name="connsiteY20" fmla="*/ 1894637 h 3562502"/>
              <a:gd name="connsiteX0" fmla="*/ 0 w 7366407"/>
              <a:gd name="connsiteY0" fmla="*/ 1872690 h 3562502"/>
              <a:gd name="connsiteX1" fmla="*/ 907085 w 7366407"/>
              <a:gd name="connsiteY1" fmla="*/ 1865376 h 3562502"/>
              <a:gd name="connsiteX2" fmla="*/ 1009498 w 7366407"/>
              <a:gd name="connsiteY2" fmla="*/ 1236269 h 3562502"/>
              <a:gd name="connsiteX3" fmla="*/ 1294790 w 7366407"/>
              <a:gd name="connsiteY3" fmla="*/ 3562502 h 3562502"/>
              <a:gd name="connsiteX4" fmla="*/ 1587398 w 7366407"/>
              <a:gd name="connsiteY4" fmla="*/ 14630 h 3562502"/>
              <a:gd name="connsiteX5" fmla="*/ 1865376 w 7366407"/>
              <a:gd name="connsiteY5" fmla="*/ 2238450 h 3562502"/>
              <a:gd name="connsiteX6" fmla="*/ 2038831 w 7366407"/>
              <a:gd name="connsiteY6" fmla="*/ 1874957 h 3562502"/>
              <a:gd name="connsiteX7" fmla="*/ 3457980 w 7366407"/>
              <a:gd name="connsiteY7" fmla="*/ 1889588 h 3562502"/>
              <a:gd name="connsiteX8" fmla="*/ 2472538 w 7366407"/>
              <a:gd name="connsiteY8" fmla="*/ 416966 h 3562502"/>
              <a:gd name="connsiteX9" fmla="*/ 3160166 w 7366407"/>
              <a:gd name="connsiteY9" fmla="*/ 21945 h 3562502"/>
              <a:gd name="connsiteX10" fmla="*/ 3803904 w 7366407"/>
              <a:gd name="connsiteY10" fmla="*/ 395020 h 3562502"/>
              <a:gd name="connsiteX11" fmla="*/ 4462272 w 7366407"/>
              <a:gd name="connsiteY11" fmla="*/ 7315 h 3562502"/>
              <a:gd name="connsiteX12" fmla="*/ 5113325 w 7366407"/>
              <a:gd name="connsiteY12" fmla="*/ 482803 h 3562502"/>
              <a:gd name="connsiteX13" fmla="*/ 4140402 w 7366407"/>
              <a:gd name="connsiteY13" fmla="*/ 1880007 h 3562502"/>
              <a:gd name="connsiteX14" fmla="*/ 5498920 w 7366407"/>
              <a:gd name="connsiteY14" fmla="*/ 1896902 h 3562502"/>
              <a:gd name="connsiteX15" fmla="*/ 5720487 w 7366407"/>
              <a:gd name="connsiteY15" fmla="*/ 2238450 h 3562502"/>
              <a:gd name="connsiteX16" fmla="*/ 6005780 w 7366407"/>
              <a:gd name="connsiteY16" fmla="*/ 0 h 3562502"/>
              <a:gd name="connsiteX17" fmla="*/ 6269127 w 7366407"/>
              <a:gd name="connsiteY17" fmla="*/ 3533241 h 3562502"/>
              <a:gd name="connsiteX18" fmla="*/ 6590995 w 7366407"/>
              <a:gd name="connsiteY18" fmla="*/ 1250899 h 3562502"/>
              <a:gd name="connsiteX19" fmla="*/ 6686093 w 7366407"/>
              <a:gd name="connsiteY19" fmla="*/ 1894636 h 3562502"/>
              <a:gd name="connsiteX20" fmla="*/ 7366407 w 7366407"/>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13325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13325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13325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13325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13325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16966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60857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6016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30905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30905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72538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43277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43277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2690 h 3562502"/>
              <a:gd name="connsiteX1" fmla="*/ 907085 w 7454190"/>
              <a:gd name="connsiteY1" fmla="*/ 1865376 h 3562502"/>
              <a:gd name="connsiteX2" fmla="*/ 1009498 w 7454190"/>
              <a:gd name="connsiteY2" fmla="*/ 1236269 h 3562502"/>
              <a:gd name="connsiteX3" fmla="*/ 1294790 w 7454190"/>
              <a:gd name="connsiteY3" fmla="*/ 3562502 h 3562502"/>
              <a:gd name="connsiteX4" fmla="*/ 1587398 w 7454190"/>
              <a:gd name="connsiteY4" fmla="*/ 14630 h 3562502"/>
              <a:gd name="connsiteX5" fmla="*/ 1865376 w 7454190"/>
              <a:gd name="connsiteY5" fmla="*/ 2238450 h 3562502"/>
              <a:gd name="connsiteX6" fmla="*/ 2038831 w 7454190"/>
              <a:gd name="connsiteY6" fmla="*/ 1874957 h 3562502"/>
              <a:gd name="connsiteX7" fmla="*/ 3457980 w 7454190"/>
              <a:gd name="connsiteY7" fmla="*/ 1889588 h 3562502"/>
              <a:gd name="connsiteX8" fmla="*/ 2443277 w 7454190"/>
              <a:gd name="connsiteY8" fmla="*/ 490118 h 3562502"/>
              <a:gd name="connsiteX9" fmla="*/ 3174796 w 7454190"/>
              <a:gd name="connsiteY9" fmla="*/ 21945 h 3562502"/>
              <a:gd name="connsiteX10" fmla="*/ 3803904 w 7454190"/>
              <a:gd name="connsiteY10" fmla="*/ 395020 h 3562502"/>
              <a:gd name="connsiteX11" fmla="*/ 4462272 w 7454190"/>
              <a:gd name="connsiteY11" fmla="*/ 7315 h 3562502"/>
              <a:gd name="connsiteX12" fmla="*/ 5171847 w 7454190"/>
              <a:gd name="connsiteY12" fmla="*/ 482803 h 3562502"/>
              <a:gd name="connsiteX13" fmla="*/ 4140402 w 7454190"/>
              <a:gd name="connsiteY13" fmla="*/ 1880007 h 3562502"/>
              <a:gd name="connsiteX14" fmla="*/ 5498920 w 7454190"/>
              <a:gd name="connsiteY14" fmla="*/ 1896902 h 3562502"/>
              <a:gd name="connsiteX15" fmla="*/ 5720487 w 7454190"/>
              <a:gd name="connsiteY15" fmla="*/ 2238450 h 3562502"/>
              <a:gd name="connsiteX16" fmla="*/ 6005780 w 7454190"/>
              <a:gd name="connsiteY16" fmla="*/ 0 h 3562502"/>
              <a:gd name="connsiteX17" fmla="*/ 6269127 w 7454190"/>
              <a:gd name="connsiteY17" fmla="*/ 3533241 h 3562502"/>
              <a:gd name="connsiteX18" fmla="*/ 6590995 w 7454190"/>
              <a:gd name="connsiteY18" fmla="*/ 1250899 h 3562502"/>
              <a:gd name="connsiteX19" fmla="*/ 6686093 w 7454190"/>
              <a:gd name="connsiteY19" fmla="*/ 1894636 h 3562502"/>
              <a:gd name="connsiteX20" fmla="*/ 7454190 w 7454190"/>
              <a:gd name="connsiteY20" fmla="*/ 1894637 h 3562502"/>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462272 w 7454190"/>
              <a:gd name="connsiteY11" fmla="*/ 872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586631 w 7454190"/>
              <a:gd name="connsiteY11" fmla="*/ 2335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586631 w 7454190"/>
              <a:gd name="connsiteY11" fmla="*/ 2335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586631 w 7454190"/>
              <a:gd name="connsiteY11" fmla="*/ 2335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586631 w 7454190"/>
              <a:gd name="connsiteY11" fmla="*/ 2335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4097 h 3563909"/>
              <a:gd name="connsiteX1" fmla="*/ 907085 w 7454190"/>
              <a:gd name="connsiteY1" fmla="*/ 1866783 h 3563909"/>
              <a:gd name="connsiteX2" fmla="*/ 1009498 w 7454190"/>
              <a:gd name="connsiteY2" fmla="*/ 1237676 h 3563909"/>
              <a:gd name="connsiteX3" fmla="*/ 1294790 w 7454190"/>
              <a:gd name="connsiteY3" fmla="*/ 3563909 h 3563909"/>
              <a:gd name="connsiteX4" fmla="*/ 1587398 w 7454190"/>
              <a:gd name="connsiteY4" fmla="*/ 16037 h 3563909"/>
              <a:gd name="connsiteX5" fmla="*/ 1865376 w 7454190"/>
              <a:gd name="connsiteY5" fmla="*/ 2239857 h 3563909"/>
              <a:gd name="connsiteX6" fmla="*/ 2038831 w 7454190"/>
              <a:gd name="connsiteY6" fmla="*/ 1876364 h 3563909"/>
              <a:gd name="connsiteX7" fmla="*/ 3457980 w 7454190"/>
              <a:gd name="connsiteY7" fmla="*/ 1890995 h 3563909"/>
              <a:gd name="connsiteX8" fmla="*/ 2443277 w 7454190"/>
              <a:gd name="connsiteY8" fmla="*/ 491525 h 3563909"/>
              <a:gd name="connsiteX9" fmla="*/ 3043123 w 7454190"/>
              <a:gd name="connsiteY9" fmla="*/ 1407 h 3563909"/>
              <a:gd name="connsiteX10" fmla="*/ 3803904 w 7454190"/>
              <a:gd name="connsiteY10" fmla="*/ 396427 h 3563909"/>
              <a:gd name="connsiteX11" fmla="*/ 4586631 w 7454190"/>
              <a:gd name="connsiteY11" fmla="*/ 23352 h 3563909"/>
              <a:gd name="connsiteX12" fmla="*/ 5171847 w 7454190"/>
              <a:gd name="connsiteY12" fmla="*/ 484210 h 3563909"/>
              <a:gd name="connsiteX13" fmla="*/ 4140402 w 7454190"/>
              <a:gd name="connsiteY13" fmla="*/ 1881414 h 3563909"/>
              <a:gd name="connsiteX14" fmla="*/ 5498920 w 7454190"/>
              <a:gd name="connsiteY14" fmla="*/ 1898309 h 3563909"/>
              <a:gd name="connsiteX15" fmla="*/ 5720487 w 7454190"/>
              <a:gd name="connsiteY15" fmla="*/ 2239857 h 3563909"/>
              <a:gd name="connsiteX16" fmla="*/ 6005780 w 7454190"/>
              <a:gd name="connsiteY16" fmla="*/ 1407 h 3563909"/>
              <a:gd name="connsiteX17" fmla="*/ 6269127 w 7454190"/>
              <a:gd name="connsiteY17" fmla="*/ 3534648 h 3563909"/>
              <a:gd name="connsiteX18" fmla="*/ 6590995 w 7454190"/>
              <a:gd name="connsiteY18" fmla="*/ 1252306 h 3563909"/>
              <a:gd name="connsiteX19" fmla="*/ 6686093 w 7454190"/>
              <a:gd name="connsiteY19" fmla="*/ 1896043 h 3563909"/>
              <a:gd name="connsiteX20" fmla="*/ 7454190 w 7454190"/>
              <a:gd name="connsiteY20" fmla="*/ 1896044 h 3563909"/>
              <a:gd name="connsiteX0" fmla="*/ 0 w 7454190"/>
              <a:gd name="connsiteY0" fmla="*/ 1873451 h 3563263"/>
              <a:gd name="connsiteX1" fmla="*/ 907085 w 7454190"/>
              <a:gd name="connsiteY1" fmla="*/ 1866137 h 3563263"/>
              <a:gd name="connsiteX2" fmla="*/ 1009498 w 7454190"/>
              <a:gd name="connsiteY2" fmla="*/ 1237030 h 3563263"/>
              <a:gd name="connsiteX3" fmla="*/ 1294790 w 7454190"/>
              <a:gd name="connsiteY3" fmla="*/ 3563263 h 3563263"/>
              <a:gd name="connsiteX4" fmla="*/ 1587398 w 7454190"/>
              <a:gd name="connsiteY4" fmla="*/ 15391 h 3563263"/>
              <a:gd name="connsiteX5" fmla="*/ 1865376 w 7454190"/>
              <a:gd name="connsiteY5" fmla="*/ 2239211 h 3563263"/>
              <a:gd name="connsiteX6" fmla="*/ 2038831 w 7454190"/>
              <a:gd name="connsiteY6" fmla="*/ 1875718 h 3563263"/>
              <a:gd name="connsiteX7" fmla="*/ 3457980 w 7454190"/>
              <a:gd name="connsiteY7" fmla="*/ 1890349 h 3563263"/>
              <a:gd name="connsiteX8" fmla="*/ 2443277 w 7454190"/>
              <a:gd name="connsiteY8" fmla="*/ 490879 h 3563263"/>
              <a:gd name="connsiteX9" fmla="*/ 3043123 w 7454190"/>
              <a:gd name="connsiteY9" fmla="*/ 761 h 3563263"/>
              <a:gd name="connsiteX10" fmla="*/ 3803904 w 7454190"/>
              <a:gd name="connsiteY10" fmla="*/ 395781 h 3563263"/>
              <a:gd name="connsiteX11" fmla="*/ 4586631 w 7454190"/>
              <a:gd name="connsiteY11" fmla="*/ 22706 h 3563263"/>
              <a:gd name="connsiteX12" fmla="*/ 5171847 w 7454190"/>
              <a:gd name="connsiteY12" fmla="*/ 483564 h 3563263"/>
              <a:gd name="connsiteX13" fmla="*/ 4140402 w 7454190"/>
              <a:gd name="connsiteY13" fmla="*/ 1880768 h 3563263"/>
              <a:gd name="connsiteX14" fmla="*/ 5498920 w 7454190"/>
              <a:gd name="connsiteY14" fmla="*/ 1897663 h 3563263"/>
              <a:gd name="connsiteX15" fmla="*/ 5720487 w 7454190"/>
              <a:gd name="connsiteY15" fmla="*/ 2239211 h 3563263"/>
              <a:gd name="connsiteX16" fmla="*/ 6005780 w 7454190"/>
              <a:gd name="connsiteY16" fmla="*/ 761 h 3563263"/>
              <a:gd name="connsiteX17" fmla="*/ 6269127 w 7454190"/>
              <a:gd name="connsiteY17" fmla="*/ 3534002 h 3563263"/>
              <a:gd name="connsiteX18" fmla="*/ 6590995 w 7454190"/>
              <a:gd name="connsiteY18" fmla="*/ 1251660 h 3563263"/>
              <a:gd name="connsiteX19" fmla="*/ 6686093 w 7454190"/>
              <a:gd name="connsiteY19" fmla="*/ 1895397 h 3563263"/>
              <a:gd name="connsiteX20" fmla="*/ 7454190 w 7454190"/>
              <a:gd name="connsiteY20" fmla="*/ 1895398 h 3563263"/>
              <a:gd name="connsiteX0" fmla="*/ 0 w 7454190"/>
              <a:gd name="connsiteY0" fmla="*/ 1873451 h 3563263"/>
              <a:gd name="connsiteX1" fmla="*/ 907085 w 7454190"/>
              <a:gd name="connsiteY1" fmla="*/ 1866137 h 3563263"/>
              <a:gd name="connsiteX2" fmla="*/ 1009498 w 7454190"/>
              <a:gd name="connsiteY2" fmla="*/ 1237030 h 3563263"/>
              <a:gd name="connsiteX3" fmla="*/ 1294790 w 7454190"/>
              <a:gd name="connsiteY3" fmla="*/ 3563263 h 3563263"/>
              <a:gd name="connsiteX4" fmla="*/ 1587398 w 7454190"/>
              <a:gd name="connsiteY4" fmla="*/ 15391 h 3563263"/>
              <a:gd name="connsiteX5" fmla="*/ 1865376 w 7454190"/>
              <a:gd name="connsiteY5" fmla="*/ 2239211 h 3563263"/>
              <a:gd name="connsiteX6" fmla="*/ 2038831 w 7454190"/>
              <a:gd name="connsiteY6" fmla="*/ 1875718 h 3563263"/>
              <a:gd name="connsiteX7" fmla="*/ 3457980 w 7454190"/>
              <a:gd name="connsiteY7" fmla="*/ 1890349 h 3563263"/>
              <a:gd name="connsiteX8" fmla="*/ 2443277 w 7454190"/>
              <a:gd name="connsiteY8" fmla="*/ 490879 h 3563263"/>
              <a:gd name="connsiteX9" fmla="*/ 3043123 w 7454190"/>
              <a:gd name="connsiteY9" fmla="*/ 761 h 3563263"/>
              <a:gd name="connsiteX10" fmla="*/ 3803904 w 7454190"/>
              <a:gd name="connsiteY10" fmla="*/ 395781 h 3563263"/>
              <a:gd name="connsiteX11" fmla="*/ 4586631 w 7454190"/>
              <a:gd name="connsiteY11" fmla="*/ 22706 h 3563263"/>
              <a:gd name="connsiteX12" fmla="*/ 5171847 w 7454190"/>
              <a:gd name="connsiteY12" fmla="*/ 483564 h 3563263"/>
              <a:gd name="connsiteX13" fmla="*/ 4140402 w 7454190"/>
              <a:gd name="connsiteY13" fmla="*/ 1880768 h 3563263"/>
              <a:gd name="connsiteX14" fmla="*/ 5498920 w 7454190"/>
              <a:gd name="connsiteY14" fmla="*/ 1897663 h 3563263"/>
              <a:gd name="connsiteX15" fmla="*/ 5720487 w 7454190"/>
              <a:gd name="connsiteY15" fmla="*/ 2239211 h 3563263"/>
              <a:gd name="connsiteX16" fmla="*/ 6005780 w 7454190"/>
              <a:gd name="connsiteY16" fmla="*/ 761 h 3563263"/>
              <a:gd name="connsiteX17" fmla="*/ 6269127 w 7454190"/>
              <a:gd name="connsiteY17" fmla="*/ 3534002 h 3563263"/>
              <a:gd name="connsiteX18" fmla="*/ 6590995 w 7454190"/>
              <a:gd name="connsiteY18" fmla="*/ 1251660 h 3563263"/>
              <a:gd name="connsiteX19" fmla="*/ 6686093 w 7454190"/>
              <a:gd name="connsiteY19" fmla="*/ 1895397 h 3563263"/>
              <a:gd name="connsiteX20" fmla="*/ 7454190 w 7454190"/>
              <a:gd name="connsiteY20" fmla="*/ 1895398 h 3563263"/>
              <a:gd name="connsiteX0" fmla="*/ 0 w 7454190"/>
              <a:gd name="connsiteY0" fmla="*/ 1873451 h 3563263"/>
              <a:gd name="connsiteX1" fmla="*/ 907085 w 7454190"/>
              <a:gd name="connsiteY1" fmla="*/ 1866137 h 3563263"/>
              <a:gd name="connsiteX2" fmla="*/ 1009498 w 7454190"/>
              <a:gd name="connsiteY2" fmla="*/ 1237030 h 3563263"/>
              <a:gd name="connsiteX3" fmla="*/ 1294790 w 7454190"/>
              <a:gd name="connsiteY3" fmla="*/ 3563263 h 3563263"/>
              <a:gd name="connsiteX4" fmla="*/ 1587398 w 7454190"/>
              <a:gd name="connsiteY4" fmla="*/ 15391 h 3563263"/>
              <a:gd name="connsiteX5" fmla="*/ 1865376 w 7454190"/>
              <a:gd name="connsiteY5" fmla="*/ 2239211 h 3563263"/>
              <a:gd name="connsiteX6" fmla="*/ 2038831 w 7454190"/>
              <a:gd name="connsiteY6" fmla="*/ 1875718 h 3563263"/>
              <a:gd name="connsiteX7" fmla="*/ 3457980 w 7454190"/>
              <a:gd name="connsiteY7" fmla="*/ 1890349 h 3563263"/>
              <a:gd name="connsiteX8" fmla="*/ 2443277 w 7454190"/>
              <a:gd name="connsiteY8" fmla="*/ 490879 h 3563263"/>
              <a:gd name="connsiteX9" fmla="*/ 3043123 w 7454190"/>
              <a:gd name="connsiteY9" fmla="*/ 761 h 3563263"/>
              <a:gd name="connsiteX10" fmla="*/ 3803904 w 7454190"/>
              <a:gd name="connsiteY10" fmla="*/ 395781 h 3563263"/>
              <a:gd name="connsiteX11" fmla="*/ 4586631 w 7454190"/>
              <a:gd name="connsiteY11" fmla="*/ 22706 h 3563263"/>
              <a:gd name="connsiteX12" fmla="*/ 5171847 w 7454190"/>
              <a:gd name="connsiteY12" fmla="*/ 483564 h 3563263"/>
              <a:gd name="connsiteX13" fmla="*/ 4140402 w 7454190"/>
              <a:gd name="connsiteY13" fmla="*/ 1880768 h 3563263"/>
              <a:gd name="connsiteX14" fmla="*/ 5498920 w 7454190"/>
              <a:gd name="connsiteY14" fmla="*/ 1897663 h 3563263"/>
              <a:gd name="connsiteX15" fmla="*/ 5720487 w 7454190"/>
              <a:gd name="connsiteY15" fmla="*/ 2239211 h 3563263"/>
              <a:gd name="connsiteX16" fmla="*/ 6005780 w 7454190"/>
              <a:gd name="connsiteY16" fmla="*/ 761 h 3563263"/>
              <a:gd name="connsiteX17" fmla="*/ 6269127 w 7454190"/>
              <a:gd name="connsiteY17" fmla="*/ 3534002 h 3563263"/>
              <a:gd name="connsiteX18" fmla="*/ 6590995 w 7454190"/>
              <a:gd name="connsiteY18" fmla="*/ 1251660 h 3563263"/>
              <a:gd name="connsiteX19" fmla="*/ 6686093 w 7454190"/>
              <a:gd name="connsiteY19" fmla="*/ 1895397 h 3563263"/>
              <a:gd name="connsiteX20" fmla="*/ 7454190 w 7454190"/>
              <a:gd name="connsiteY20" fmla="*/ 1895398 h 3563263"/>
              <a:gd name="connsiteX0" fmla="*/ 0 w 9049317"/>
              <a:gd name="connsiteY0" fmla="*/ 1873451 h 3563263"/>
              <a:gd name="connsiteX1" fmla="*/ 907085 w 9049317"/>
              <a:gd name="connsiteY1" fmla="*/ 1866137 h 3563263"/>
              <a:gd name="connsiteX2" fmla="*/ 1009498 w 9049317"/>
              <a:gd name="connsiteY2" fmla="*/ 1237030 h 3563263"/>
              <a:gd name="connsiteX3" fmla="*/ 1294790 w 9049317"/>
              <a:gd name="connsiteY3" fmla="*/ 3563263 h 3563263"/>
              <a:gd name="connsiteX4" fmla="*/ 1587398 w 9049317"/>
              <a:gd name="connsiteY4" fmla="*/ 15391 h 3563263"/>
              <a:gd name="connsiteX5" fmla="*/ 1865376 w 9049317"/>
              <a:gd name="connsiteY5" fmla="*/ 2239211 h 3563263"/>
              <a:gd name="connsiteX6" fmla="*/ 2038831 w 9049317"/>
              <a:gd name="connsiteY6" fmla="*/ 1875718 h 3563263"/>
              <a:gd name="connsiteX7" fmla="*/ 3457980 w 9049317"/>
              <a:gd name="connsiteY7" fmla="*/ 1890349 h 3563263"/>
              <a:gd name="connsiteX8" fmla="*/ 2443277 w 9049317"/>
              <a:gd name="connsiteY8" fmla="*/ 490879 h 3563263"/>
              <a:gd name="connsiteX9" fmla="*/ 3043123 w 9049317"/>
              <a:gd name="connsiteY9" fmla="*/ 761 h 3563263"/>
              <a:gd name="connsiteX10" fmla="*/ 3803904 w 9049317"/>
              <a:gd name="connsiteY10" fmla="*/ 395781 h 3563263"/>
              <a:gd name="connsiteX11" fmla="*/ 4586631 w 9049317"/>
              <a:gd name="connsiteY11" fmla="*/ 22706 h 3563263"/>
              <a:gd name="connsiteX12" fmla="*/ 5171847 w 9049317"/>
              <a:gd name="connsiteY12" fmla="*/ 483564 h 3563263"/>
              <a:gd name="connsiteX13" fmla="*/ 4140402 w 9049317"/>
              <a:gd name="connsiteY13" fmla="*/ 1880768 h 3563263"/>
              <a:gd name="connsiteX14" fmla="*/ 5498920 w 9049317"/>
              <a:gd name="connsiteY14" fmla="*/ 1897663 h 3563263"/>
              <a:gd name="connsiteX15" fmla="*/ 5720487 w 9049317"/>
              <a:gd name="connsiteY15" fmla="*/ 2239211 h 3563263"/>
              <a:gd name="connsiteX16" fmla="*/ 6005780 w 9049317"/>
              <a:gd name="connsiteY16" fmla="*/ 761 h 3563263"/>
              <a:gd name="connsiteX17" fmla="*/ 6269127 w 9049317"/>
              <a:gd name="connsiteY17" fmla="*/ 3534002 h 3563263"/>
              <a:gd name="connsiteX18" fmla="*/ 6590995 w 9049317"/>
              <a:gd name="connsiteY18" fmla="*/ 1251660 h 3563263"/>
              <a:gd name="connsiteX19" fmla="*/ 6686093 w 9049317"/>
              <a:gd name="connsiteY19" fmla="*/ 1895397 h 3563263"/>
              <a:gd name="connsiteX20" fmla="*/ 9049317 w 9049317"/>
              <a:gd name="connsiteY20" fmla="*/ 1903256 h 3563263"/>
              <a:gd name="connsiteX0" fmla="*/ 0 w 9151469"/>
              <a:gd name="connsiteY0" fmla="*/ 1873451 h 3563263"/>
              <a:gd name="connsiteX1" fmla="*/ 907085 w 9151469"/>
              <a:gd name="connsiteY1" fmla="*/ 1866137 h 3563263"/>
              <a:gd name="connsiteX2" fmla="*/ 1009498 w 9151469"/>
              <a:gd name="connsiteY2" fmla="*/ 1237030 h 3563263"/>
              <a:gd name="connsiteX3" fmla="*/ 1294790 w 9151469"/>
              <a:gd name="connsiteY3" fmla="*/ 3563263 h 3563263"/>
              <a:gd name="connsiteX4" fmla="*/ 1587398 w 9151469"/>
              <a:gd name="connsiteY4" fmla="*/ 15391 h 3563263"/>
              <a:gd name="connsiteX5" fmla="*/ 1865376 w 9151469"/>
              <a:gd name="connsiteY5" fmla="*/ 2239211 h 3563263"/>
              <a:gd name="connsiteX6" fmla="*/ 2038831 w 9151469"/>
              <a:gd name="connsiteY6" fmla="*/ 1875718 h 3563263"/>
              <a:gd name="connsiteX7" fmla="*/ 3457980 w 9151469"/>
              <a:gd name="connsiteY7" fmla="*/ 1890349 h 3563263"/>
              <a:gd name="connsiteX8" fmla="*/ 2443277 w 9151469"/>
              <a:gd name="connsiteY8" fmla="*/ 490879 h 3563263"/>
              <a:gd name="connsiteX9" fmla="*/ 3043123 w 9151469"/>
              <a:gd name="connsiteY9" fmla="*/ 761 h 3563263"/>
              <a:gd name="connsiteX10" fmla="*/ 3803904 w 9151469"/>
              <a:gd name="connsiteY10" fmla="*/ 395781 h 3563263"/>
              <a:gd name="connsiteX11" fmla="*/ 4586631 w 9151469"/>
              <a:gd name="connsiteY11" fmla="*/ 22706 h 3563263"/>
              <a:gd name="connsiteX12" fmla="*/ 5171847 w 9151469"/>
              <a:gd name="connsiteY12" fmla="*/ 483564 h 3563263"/>
              <a:gd name="connsiteX13" fmla="*/ 4140402 w 9151469"/>
              <a:gd name="connsiteY13" fmla="*/ 1880768 h 3563263"/>
              <a:gd name="connsiteX14" fmla="*/ 5498920 w 9151469"/>
              <a:gd name="connsiteY14" fmla="*/ 1897663 h 3563263"/>
              <a:gd name="connsiteX15" fmla="*/ 5720487 w 9151469"/>
              <a:gd name="connsiteY15" fmla="*/ 2239211 h 3563263"/>
              <a:gd name="connsiteX16" fmla="*/ 6005780 w 9151469"/>
              <a:gd name="connsiteY16" fmla="*/ 761 h 3563263"/>
              <a:gd name="connsiteX17" fmla="*/ 6269127 w 9151469"/>
              <a:gd name="connsiteY17" fmla="*/ 3534002 h 3563263"/>
              <a:gd name="connsiteX18" fmla="*/ 6590995 w 9151469"/>
              <a:gd name="connsiteY18" fmla="*/ 1251660 h 3563263"/>
              <a:gd name="connsiteX19" fmla="*/ 6686093 w 9151469"/>
              <a:gd name="connsiteY19" fmla="*/ 1895397 h 3563263"/>
              <a:gd name="connsiteX20" fmla="*/ 9151469 w 9151469"/>
              <a:gd name="connsiteY20" fmla="*/ 1903256 h 3563263"/>
              <a:gd name="connsiteX0" fmla="*/ 0 w 9088607"/>
              <a:gd name="connsiteY0" fmla="*/ 1873451 h 3563263"/>
              <a:gd name="connsiteX1" fmla="*/ 907085 w 9088607"/>
              <a:gd name="connsiteY1" fmla="*/ 1866137 h 3563263"/>
              <a:gd name="connsiteX2" fmla="*/ 1009498 w 9088607"/>
              <a:gd name="connsiteY2" fmla="*/ 1237030 h 3563263"/>
              <a:gd name="connsiteX3" fmla="*/ 1294790 w 9088607"/>
              <a:gd name="connsiteY3" fmla="*/ 3563263 h 3563263"/>
              <a:gd name="connsiteX4" fmla="*/ 1587398 w 9088607"/>
              <a:gd name="connsiteY4" fmla="*/ 15391 h 3563263"/>
              <a:gd name="connsiteX5" fmla="*/ 1865376 w 9088607"/>
              <a:gd name="connsiteY5" fmla="*/ 2239211 h 3563263"/>
              <a:gd name="connsiteX6" fmla="*/ 2038831 w 9088607"/>
              <a:gd name="connsiteY6" fmla="*/ 1875718 h 3563263"/>
              <a:gd name="connsiteX7" fmla="*/ 3457980 w 9088607"/>
              <a:gd name="connsiteY7" fmla="*/ 1890349 h 3563263"/>
              <a:gd name="connsiteX8" fmla="*/ 2443277 w 9088607"/>
              <a:gd name="connsiteY8" fmla="*/ 490879 h 3563263"/>
              <a:gd name="connsiteX9" fmla="*/ 3043123 w 9088607"/>
              <a:gd name="connsiteY9" fmla="*/ 761 h 3563263"/>
              <a:gd name="connsiteX10" fmla="*/ 3803904 w 9088607"/>
              <a:gd name="connsiteY10" fmla="*/ 395781 h 3563263"/>
              <a:gd name="connsiteX11" fmla="*/ 4586631 w 9088607"/>
              <a:gd name="connsiteY11" fmla="*/ 22706 h 3563263"/>
              <a:gd name="connsiteX12" fmla="*/ 5171847 w 9088607"/>
              <a:gd name="connsiteY12" fmla="*/ 483564 h 3563263"/>
              <a:gd name="connsiteX13" fmla="*/ 4140402 w 9088607"/>
              <a:gd name="connsiteY13" fmla="*/ 1880768 h 3563263"/>
              <a:gd name="connsiteX14" fmla="*/ 5498920 w 9088607"/>
              <a:gd name="connsiteY14" fmla="*/ 1897663 h 3563263"/>
              <a:gd name="connsiteX15" fmla="*/ 5720487 w 9088607"/>
              <a:gd name="connsiteY15" fmla="*/ 2239211 h 3563263"/>
              <a:gd name="connsiteX16" fmla="*/ 6005780 w 9088607"/>
              <a:gd name="connsiteY16" fmla="*/ 761 h 3563263"/>
              <a:gd name="connsiteX17" fmla="*/ 6269127 w 9088607"/>
              <a:gd name="connsiteY17" fmla="*/ 3534002 h 3563263"/>
              <a:gd name="connsiteX18" fmla="*/ 6590995 w 9088607"/>
              <a:gd name="connsiteY18" fmla="*/ 1251660 h 3563263"/>
              <a:gd name="connsiteX19" fmla="*/ 6686093 w 9088607"/>
              <a:gd name="connsiteY19" fmla="*/ 1895397 h 3563263"/>
              <a:gd name="connsiteX20" fmla="*/ 9088607 w 9088607"/>
              <a:gd name="connsiteY20" fmla="*/ 1903256 h 3563263"/>
              <a:gd name="connsiteX0" fmla="*/ 0 w 10526578"/>
              <a:gd name="connsiteY0" fmla="*/ 1881309 h 3563263"/>
              <a:gd name="connsiteX1" fmla="*/ 2345056 w 10526578"/>
              <a:gd name="connsiteY1" fmla="*/ 1866137 h 3563263"/>
              <a:gd name="connsiteX2" fmla="*/ 2447469 w 10526578"/>
              <a:gd name="connsiteY2" fmla="*/ 1237030 h 3563263"/>
              <a:gd name="connsiteX3" fmla="*/ 2732761 w 10526578"/>
              <a:gd name="connsiteY3" fmla="*/ 3563263 h 3563263"/>
              <a:gd name="connsiteX4" fmla="*/ 3025369 w 10526578"/>
              <a:gd name="connsiteY4" fmla="*/ 15391 h 3563263"/>
              <a:gd name="connsiteX5" fmla="*/ 3303347 w 10526578"/>
              <a:gd name="connsiteY5" fmla="*/ 2239211 h 3563263"/>
              <a:gd name="connsiteX6" fmla="*/ 3476802 w 10526578"/>
              <a:gd name="connsiteY6" fmla="*/ 1875718 h 3563263"/>
              <a:gd name="connsiteX7" fmla="*/ 4895951 w 10526578"/>
              <a:gd name="connsiteY7" fmla="*/ 1890349 h 3563263"/>
              <a:gd name="connsiteX8" fmla="*/ 3881248 w 10526578"/>
              <a:gd name="connsiteY8" fmla="*/ 490879 h 3563263"/>
              <a:gd name="connsiteX9" fmla="*/ 4481094 w 10526578"/>
              <a:gd name="connsiteY9" fmla="*/ 761 h 3563263"/>
              <a:gd name="connsiteX10" fmla="*/ 5241875 w 10526578"/>
              <a:gd name="connsiteY10" fmla="*/ 395781 h 3563263"/>
              <a:gd name="connsiteX11" fmla="*/ 6024602 w 10526578"/>
              <a:gd name="connsiteY11" fmla="*/ 22706 h 3563263"/>
              <a:gd name="connsiteX12" fmla="*/ 6609818 w 10526578"/>
              <a:gd name="connsiteY12" fmla="*/ 483564 h 3563263"/>
              <a:gd name="connsiteX13" fmla="*/ 5578373 w 10526578"/>
              <a:gd name="connsiteY13" fmla="*/ 1880768 h 3563263"/>
              <a:gd name="connsiteX14" fmla="*/ 6936891 w 10526578"/>
              <a:gd name="connsiteY14" fmla="*/ 1897663 h 3563263"/>
              <a:gd name="connsiteX15" fmla="*/ 7158458 w 10526578"/>
              <a:gd name="connsiteY15" fmla="*/ 2239211 h 3563263"/>
              <a:gd name="connsiteX16" fmla="*/ 7443751 w 10526578"/>
              <a:gd name="connsiteY16" fmla="*/ 761 h 3563263"/>
              <a:gd name="connsiteX17" fmla="*/ 7707098 w 10526578"/>
              <a:gd name="connsiteY17" fmla="*/ 3534002 h 3563263"/>
              <a:gd name="connsiteX18" fmla="*/ 8028966 w 10526578"/>
              <a:gd name="connsiteY18" fmla="*/ 1251660 h 3563263"/>
              <a:gd name="connsiteX19" fmla="*/ 8124064 w 10526578"/>
              <a:gd name="connsiteY19" fmla="*/ 1895397 h 3563263"/>
              <a:gd name="connsiteX20" fmla="*/ 10526578 w 10526578"/>
              <a:gd name="connsiteY20" fmla="*/ 1903256 h 3563263"/>
              <a:gd name="connsiteX0" fmla="*/ 0 w 10526578"/>
              <a:gd name="connsiteY0" fmla="*/ 1881309 h 3563263"/>
              <a:gd name="connsiteX1" fmla="*/ 2345056 w 10526578"/>
              <a:gd name="connsiteY1" fmla="*/ 1866137 h 3563263"/>
              <a:gd name="connsiteX2" fmla="*/ 2447469 w 10526578"/>
              <a:gd name="connsiteY2" fmla="*/ 1237030 h 3563263"/>
              <a:gd name="connsiteX3" fmla="*/ 2732761 w 10526578"/>
              <a:gd name="connsiteY3" fmla="*/ 3563263 h 3563263"/>
              <a:gd name="connsiteX4" fmla="*/ 3025369 w 10526578"/>
              <a:gd name="connsiteY4" fmla="*/ 15391 h 3563263"/>
              <a:gd name="connsiteX5" fmla="*/ 3303347 w 10526578"/>
              <a:gd name="connsiteY5" fmla="*/ 2239211 h 3563263"/>
              <a:gd name="connsiteX6" fmla="*/ 3476802 w 10526578"/>
              <a:gd name="connsiteY6" fmla="*/ 1875718 h 3563263"/>
              <a:gd name="connsiteX7" fmla="*/ 4895951 w 10526578"/>
              <a:gd name="connsiteY7" fmla="*/ 1890349 h 3563263"/>
              <a:gd name="connsiteX8" fmla="*/ 3881248 w 10526578"/>
              <a:gd name="connsiteY8" fmla="*/ 490879 h 3563263"/>
              <a:gd name="connsiteX9" fmla="*/ 4481094 w 10526578"/>
              <a:gd name="connsiteY9" fmla="*/ 761 h 3563263"/>
              <a:gd name="connsiteX10" fmla="*/ 5241875 w 10526578"/>
              <a:gd name="connsiteY10" fmla="*/ 395782 h 3563263"/>
              <a:gd name="connsiteX11" fmla="*/ 6024602 w 10526578"/>
              <a:gd name="connsiteY11" fmla="*/ 22706 h 3563263"/>
              <a:gd name="connsiteX12" fmla="*/ 6609818 w 10526578"/>
              <a:gd name="connsiteY12" fmla="*/ 483564 h 3563263"/>
              <a:gd name="connsiteX13" fmla="*/ 5578373 w 10526578"/>
              <a:gd name="connsiteY13" fmla="*/ 1880768 h 3563263"/>
              <a:gd name="connsiteX14" fmla="*/ 6936891 w 10526578"/>
              <a:gd name="connsiteY14" fmla="*/ 1897663 h 3563263"/>
              <a:gd name="connsiteX15" fmla="*/ 7158458 w 10526578"/>
              <a:gd name="connsiteY15" fmla="*/ 2239211 h 3563263"/>
              <a:gd name="connsiteX16" fmla="*/ 7443751 w 10526578"/>
              <a:gd name="connsiteY16" fmla="*/ 761 h 3563263"/>
              <a:gd name="connsiteX17" fmla="*/ 7707098 w 10526578"/>
              <a:gd name="connsiteY17" fmla="*/ 3534002 h 3563263"/>
              <a:gd name="connsiteX18" fmla="*/ 8028966 w 10526578"/>
              <a:gd name="connsiteY18" fmla="*/ 1251660 h 3563263"/>
              <a:gd name="connsiteX19" fmla="*/ 8124064 w 10526578"/>
              <a:gd name="connsiteY19" fmla="*/ 1895397 h 3563263"/>
              <a:gd name="connsiteX20" fmla="*/ 10526578 w 10526578"/>
              <a:gd name="connsiteY20" fmla="*/ 1903256 h 3563263"/>
              <a:gd name="connsiteX0" fmla="*/ 0 w 10526578"/>
              <a:gd name="connsiteY0" fmla="*/ 1881309 h 3563263"/>
              <a:gd name="connsiteX1" fmla="*/ 2345056 w 10526578"/>
              <a:gd name="connsiteY1" fmla="*/ 1866137 h 3563263"/>
              <a:gd name="connsiteX2" fmla="*/ 2447469 w 10526578"/>
              <a:gd name="connsiteY2" fmla="*/ 1237030 h 3563263"/>
              <a:gd name="connsiteX3" fmla="*/ 2732761 w 10526578"/>
              <a:gd name="connsiteY3" fmla="*/ 3563263 h 3563263"/>
              <a:gd name="connsiteX4" fmla="*/ 3025369 w 10526578"/>
              <a:gd name="connsiteY4" fmla="*/ 15391 h 3563263"/>
              <a:gd name="connsiteX5" fmla="*/ 3303347 w 10526578"/>
              <a:gd name="connsiteY5" fmla="*/ 2239211 h 3563263"/>
              <a:gd name="connsiteX6" fmla="*/ 3476802 w 10526578"/>
              <a:gd name="connsiteY6" fmla="*/ 1875718 h 3563263"/>
              <a:gd name="connsiteX7" fmla="*/ 4895951 w 10526578"/>
              <a:gd name="connsiteY7" fmla="*/ 1890349 h 3563263"/>
              <a:gd name="connsiteX8" fmla="*/ 3881248 w 10526578"/>
              <a:gd name="connsiteY8" fmla="*/ 490879 h 3563263"/>
              <a:gd name="connsiteX9" fmla="*/ 4481094 w 10526578"/>
              <a:gd name="connsiteY9" fmla="*/ 761 h 3563263"/>
              <a:gd name="connsiteX10" fmla="*/ 5241875 w 10526578"/>
              <a:gd name="connsiteY10" fmla="*/ 395782 h 3563263"/>
              <a:gd name="connsiteX11" fmla="*/ 6024602 w 10526578"/>
              <a:gd name="connsiteY11" fmla="*/ 22706 h 3563263"/>
              <a:gd name="connsiteX12" fmla="*/ 6609818 w 10526578"/>
              <a:gd name="connsiteY12" fmla="*/ 483564 h 3563263"/>
              <a:gd name="connsiteX13" fmla="*/ 5578373 w 10526578"/>
              <a:gd name="connsiteY13" fmla="*/ 1880768 h 3563263"/>
              <a:gd name="connsiteX14" fmla="*/ 6936891 w 10526578"/>
              <a:gd name="connsiteY14" fmla="*/ 1897663 h 3563263"/>
              <a:gd name="connsiteX15" fmla="*/ 7158458 w 10526578"/>
              <a:gd name="connsiteY15" fmla="*/ 2239211 h 3563263"/>
              <a:gd name="connsiteX16" fmla="*/ 7443751 w 10526578"/>
              <a:gd name="connsiteY16" fmla="*/ 761 h 3563263"/>
              <a:gd name="connsiteX17" fmla="*/ 7707098 w 10526578"/>
              <a:gd name="connsiteY17" fmla="*/ 3534002 h 3563263"/>
              <a:gd name="connsiteX18" fmla="*/ 8028966 w 10526578"/>
              <a:gd name="connsiteY18" fmla="*/ 1251660 h 3563263"/>
              <a:gd name="connsiteX19" fmla="*/ 8124064 w 10526578"/>
              <a:gd name="connsiteY19" fmla="*/ 1895397 h 3563263"/>
              <a:gd name="connsiteX20" fmla="*/ 10526578 w 10526578"/>
              <a:gd name="connsiteY20" fmla="*/ 1903256 h 3563263"/>
              <a:gd name="connsiteX0" fmla="*/ 0 w 10526578"/>
              <a:gd name="connsiteY0" fmla="*/ 1881309 h 3563263"/>
              <a:gd name="connsiteX1" fmla="*/ 2345056 w 10526578"/>
              <a:gd name="connsiteY1" fmla="*/ 1866137 h 3563263"/>
              <a:gd name="connsiteX2" fmla="*/ 2447469 w 10526578"/>
              <a:gd name="connsiteY2" fmla="*/ 1237030 h 3563263"/>
              <a:gd name="connsiteX3" fmla="*/ 2732761 w 10526578"/>
              <a:gd name="connsiteY3" fmla="*/ 3563263 h 3563263"/>
              <a:gd name="connsiteX4" fmla="*/ 3025369 w 10526578"/>
              <a:gd name="connsiteY4" fmla="*/ 15391 h 3563263"/>
              <a:gd name="connsiteX5" fmla="*/ 3303347 w 10526578"/>
              <a:gd name="connsiteY5" fmla="*/ 2239211 h 3563263"/>
              <a:gd name="connsiteX6" fmla="*/ 3476802 w 10526578"/>
              <a:gd name="connsiteY6" fmla="*/ 1875718 h 3563263"/>
              <a:gd name="connsiteX7" fmla="*/ 4895951 w 10526578"/>
              <a:gd name="connsiteY7" fmla="*/ 1890349 h 3563263"/>
              <a:gd name="connsiteX8" fmla="*/ 3881248 w 10526578"/>
              <a:gd name="connsiteY8" fmla="*/ 490879 h 3563263"/>
              <a:gd name="connsiteX9" fmla="*/ 4481094 w 10526578"/>
              <a:gd name="connsiteY9" fmla="*/ 761 h 3563263"/>
              <a:gd name="connsiteX10" fmla="*/ 5241875 w 10526578"/>
              <a:gd name="connsiteY10" fmla="*/ 395782 h 3563263"/>
              <a:gd name="connsiteX11" fmla="*/ 6024602 w 10526578"/>
              <a:gd name="connsiteY11" fmla="*/ 22706 h 3563263"/>
              <a:gd name="connsiteX12" fmla="*/ 6609818 w 10526578"/>
              <a:gd name="connsiteY12" fmla="*/ 483564 h 3563263"/>
              <a:gd name="connsiteX13" fmla="*/ 5578373 w 10526578"/>
              <a:gd name="connsiteY13" fmla="*/ 1880768 h 3563263"/>
              <a:gd name="connsiteX14" fmla="*/ 6936891 w 10526578"/>
              <a:gd name="connsiteY14" fmla="*/ 1897663 h 3563263"/>
              <a:gd name="connsiteX15" fmla="*/ 7158458 w 10526578"/>
              <a:gd name="connsiteY15" fmla="*/ 2239211 h 3563263"/>
              <a:gd name="connsiteX16" fmla="*/ 7443751 w 10526578"/>
              <a:gd name="connsiteY16" fmla="*/ 761 h 3563263"/>
              <a:gd name="connsiteX17" fmla="*/ 7707098 w 10526578"/>
              <a:gd name="connsiteY17" fmla="*/ 3534002 h 3563263"/>
              <a:gd name="connsiteX18" fmla="*/ 8028966 w 10526578"/>
              <a:gd name="connsiteY18" fmla="*/ 1251660 h 3563263"/>
              <a:gd name="connsiteX19" fmla="*/ 8124064 w 10526578"/>
              <a:gd name="connsiteY19" fmla="*/ 1895397 h 3563263"/>
              <a:gd name="connsiteX20" fmla="*/ 10526578 w 10526578"/>
              <a:gd name="connsiteY20" fmla="*/ 1903256 h 3563263"/>
              <a:gd name="connsiteX0" fmla="*/ 0 w 10526578"/>
              <a:gd name="connsiteY0" fmla="*/ 1930018 h 3611972"/>
              <a:gd name="connsiteX1" fmla="*/ 2345056 w 10526578"/>
              <a:gd name="connsiteY1" fmla="*/ 1914846 h 3611972"/>
              <a:gd name="connsiteX2" fmla="*/ 2447469 w 10526578"/>
              <a:gd name="connsiteY2" fmla="*/ 1285739 h 3611972"/>
              <a:gd name="connsiteX3" fmla="*/ 2732761 w 10526578"/>
              <a:gd name="connsiteY3" fmla="*/ 3611972 h 3611972"/>
              <a:gd name="connsiteX4" fmla="*/ 3025369 w 10526578"/>
              <a:gd name="connsiteY4" fmla="*/ 64100 h 3611972"/>
              <a:gd name="connsiteX5" fmla="*/ 3303347 w 10526578"/>
              <a:gd name="connsiteY5" fmla="*/ 2287920 h 3611972"/>
              <a:gd name="connsiteX6" fmla="*/ 3476802 w 10526578"/>
              <a:gd name="connsiteY6" fmla="*/ 1924427 h 3611972"/>
              <a:gd name="connsiteX7" fmla="*/ 4895951 w 10526578"/>
              <a:gd name="connsiteY7" fmla="*/ 1939058 h 3611972"/>
              <a:gd name="connsiteX8" fmla="*/ 3881248 w 10526578"/>
              <a:gd name="connsiteY8" fmla="*/ 539588 h 3611972"/>
              <a:gd name="connsiteX9" fmla="*/ 4481094 w 10526578"/>
              <a:gd name="connsiteY9" fmla="*/ 49470 h 3611972"/>
              <a:gd name="connsiteX10" fmla="*/ 6024602 w 10526578"/>
              <a:gd name="connsiteY10" fmla="*/ 71415 h 3611972"/>
              <a:gd name="connsiteX11" fmla="*/ 6609818 w 10526578"/>
              <a:gd name="connsiteY11" fmla="*/ 532273 h 3611972"/>
              <a:gd name="connsiteX12" fmla="*/ 5578373 w 10526578"/>
              <a:gd name="connsiteY12" fmla="*/ 1929477 h 3611972"/>
              <a:gd name="connsiteX13" fmla="*/ 6936891 w 10526578"/>
              <a:gd name="connsiteY13" fmla="*/ 1946372 h 3611972"/>
              <a:gd name="connsiteX14" fmla="*/ 7158458 w 10526578"/>
              <a:gd name="connsiteY14" fmla="*/ 2287920 h 3611972"/>
              <a:gd name="connsiteX15" fmla="*/ 7443751 w 10526578"/>
              <a:gd name="connsiteY15" fmla="*/ 49470 h 3611972"/>
              <a:gd name="connsiteX16" fmla="*/ 7707098 w 10526578"/>
              <a:gd name="connsiteY16" fmla="*/ 3582711 h 3611972"/>
              <a:gd name="connsiteX17" fmla="*/ 8028966 w 10526578"/>
              <a:gd name="connsiteY17" fmla="*/ 1300369 h 3611972"/>
              <a:gd name="connsiteX18" fmla="*/ 8124064 w 10526578"/>
              <a:gd name="connsiteY18" fmla="*/ 1944106 h 3611972"/>
              <a:gd name="connsiteX19" fmla="*/ 10526578 w 10526578"/>
              <a:gd name="connsiteY19" fmla="*/ 1951965 h 3611972"/>
              <a:gd name="connsiteX0" fmla="*/ 0 w 10526578"/>
              <a:gd name="connsiteY0" fmla="*/ 1880549 h 3562503"/>
              <a:gd name="connsiteX1" fmla="*/ 2345056 w 10526578"/>
              <a:gd name="connsiteY1" fmla="*/ 1865377 h 3562503"/>
              <a:gd name="connsiteX2" fmla="*/ 2447469 w 10526578"/>
              <a:gd name="connsiteY2" fmla="*/ 1236270 h 3562503"/>
              <a:gd name="connsiteX3" fmla="*/ 2732761 w 10526578"/>
              <a:gd name="connsiteY3" fmla="*/ 3562503 h 3562503"/>
              <a:gd name="connsiteX4" fmla="*/ 3025369 w 10526578"/>
              <a:gd name="connsiteY4" fmla="*/ 14631 h 3562503"/>
              <a:gd name="connsiteX5" fmla="*/ 3303347 w 10526578"/>
              <a:gd name="connsiteY5" fmla="*/ 2238451 h 3562503"/>
              <a:gd name="connsiteX6" fmla="*/ 3476802 w 10526578"/>
              <a:gd name="connsiteY6" fmla="*/ 1874958 h 3562503"/>
              <a:gd name="connsiteX7" fmla="*/ 4895951 w 10526578"/>
              <a:gd name="connsiteY7" fmla="*/ 1889589 h 3562503"/>
              <a:gd name="connsiteX8" fmla="*/ 3881248 w 10526578"/>
              <a:gd name="connsiteY8" fmla="*/ 490119 h 3562503"/>
              <a:gd name="connsiteX9" fmla="*/ 6024602 w 10526578"/>
              <a:gd name="connsiteY9" fmla="*/ 21946 h 3562503"/>
              <a:gd name="connsiteX10" fmla="*/ 6609818 w 10526578"/>
              <a:gd name="connsiteY10" fmla="*/ 482804 h 3562503"/>
              <a:gd name="connsiteX11" fmla="*/ 5578373 w 10526578"/>
              <a:gd name="connsiteY11" fmla="*/ 1880008 h 3562503"/>
              <a:gd name="connsiteX12" fmla="*/ 6936891 w 10526578"/>
              <a:gd name="connsiteY12" fmla="*/ 1896903 h 3562503"/>
              <a:gd name="connsiteX13" fmla="*/ 7158458 w 10526578"/>
              <a:gd name="connsiteY13" fmla="*/ 2238451 h 3562503"/>
              <a:gd name="connsiteX14" fmla="*/ 7443751 w 10526578"/>
              <a:gd name="connsiteY14" fmla="*/ 1 h 3562503"/>
              <a:gd name="connsiteX15" fmla="*/ 7707098 w 10526578"/>
              <a:gd name="connsiteY15" fmla="*/ 3533242 h 3562503"/>
              <a:gd name="connsiteX16" fmla="*/ 8028966 w 10526578"/>
              <a:gd name="connsiteY16" fmla="*/ 1250900 h 3562503"/>
              <a:gd name="connsiteX17" fmla="*/ 8124064 w 10526578"/>
              <a:gd name="connsiteY17" fmla="*/ 1894637 h 3562503"/>
              <a:gd name="connsiteX18" fmla="*/ 10526578 w 10526578"/>
              <a:gd name="connsiteY18" fmla="*/ 1902496 h 3562503"/>
              <a:gd name="connsiteX0" fmla="*/ 0 w 10526578"/>
              <a:gd name="connsiteY0" fmla="*/ 1880549 h 3562503"/>
              <a:gd name="connsiteX1" fmla="*/ 2345056 w 10526578"/>
              <a:gd name="connsiteY1" fmla="*/ 1865377 h 3562503"/>
              <a:gd name="connsiteX2" fmla="*/ 2447469 w 10526578"/>
              <a:gd name="connsiteY2" fmla="*/ 1236270 h 3562503"/>
              <a:gd name="connsiteX3" fmla="*/ 2732761 w 10526578"/>
              <a:gd name="connsiteY3" fmla="*/ 3562503 h 3562503"/>
              <a:gd name="connsiteX4" fmla="*/ 3025369 w 10526578"/>
              <a:gd name="connsiteY4" fmla="*/ 14631 h 3562503"/>
              <a:gd name="connsiteX5" fmla="*/ 3303347 w 10526578"/>
              <a:gd name="connsiteY5" fmla="*/ 2238451 h 3562503"/>
              <a:gd name="connsiteX6" fmla="*/ 3476802 w 10526578"/>
              <a:gd name="connsiteY6" fmla="*/ 1874958 h 3562503"/>
              <a:gd name="connsiteX7" fmla="*/ 4895951 w 10526578"/>
              <a:gd name="connsiteY7" fmla="*/ 1889589 h 3562503"/>
              <a:gd name="connsiteX8" fmla="*/ 6024602 w 10526578"/>
              <a:gd name="connsiteY8" fmla="*/ 21946 h 3562503"/>
              <a:gd name="connsiteX9" fmla="*/ 6609818 w 10526578"/>
              <a:gd name="connsiteY9" fmla="*/ 482804 h 3562503"/>
              <a:gd name="connsiteX10" fmla="*/ 5578373 w 10526578"/>
              <a:gd name="connsiteY10" fmla="*/ 1880008 h 3562503"/>
              <a:gd name="connsiteX11" fmla="*/ 6936891 w 10526578"/>
              <a:gd name="connsiteY11" fmla="*/ 1896903 h 3562503"/>
              <a:gd name="connsiteX12" fmla="*/ 7158458 w 10526578"/>
              <a:gd name="connsiteY12" fmla="*/ 2238451 h 3562503"/>
              <a:gd name="connsiteX13" fmla="*/ 7443751 w 10526578"/>
              <a:gd name="connsiteY13" fmla="*/ 1 h 3562503"/>
              <a:gd name="connsiteX14" fmla="*/ 7707098 w 10526578"/>
              <a:gd name="connsiteY14" fmla="*/ 3533242 h 3562503"/>
              <a:gd name="connsiteX15" fmla="*/ 8028966 w 10526578"/>
              <a:gd name="connsiteY15" fmla="*/ 1250900 h 3562503"/>
              <a:gd name="connsiteX16" fmla="*/ 8124064 w 10526578"/>
              <a:gd name="connsiteY16" fmla="*/ 1894637 h 3562503"/>
              <a:gd name="connsiteX17" fmla="*/ 10526578 w 10526578"/>
              <a:gd name="connsiteY17" fmla="*/ 1902496 h 3562503"/>
              <a:gd name="connsiteX0" fmla="*/ 0 w 10526578"/>
              <a:gd name="connsiteY0" fmla="*/ 1880549 h 3562503"/>
              <a:gd name="connsiteX1" fmla="*/ 2345056 w 10526578"/>
              <a:gd name="connsiteY1" fmla="*/ 1865377 h 3562503"/>
              <a:gd name="connsiteX2" fmla="*/ 2447469 w 10526578"/>
              <a:gd name="connsiteY2" fmla="*/ 1236270 h 3562503"/>
              <a:gd name="connsiteX3" fmla="*/ 2732761 w 10526578"/>
              <a:gd name="connsiteY3" fmla="*/ 3562503 h 3562503"/>
              <a:gd name="connsiteX4" fmla="*/ 3025369 w 10526578"/>
              <a:gd name="connsiteY4" fmla="*/ 14631 h 3562503"/>
              <a:gd name="connsiteX5" fmla="*/ 3303347 w 10526578"/>
              <a:gd name="connsiteY5" fmla="*/ 2238451 h 3562503"/>
              <a:gd name="connsiteX6" fmla="*/ 3476802 w 10526578"/>
              <a:gd name="connsiteY6" fmla="*/ 1874958 h 3562503"/>
              <a:gd name="connsiteX7" fmla="*/ 4895951 w 10526578"/>
              <a:gd name="connsiteY7" fmla="*/ 1889589 h 3562503"/>
              <a:gd name="connsiteX8" fmla="*/ 6609818 w 10526578"/>
              <a:gd name="connsiteY8" fmla="*/ 482804 h 3562503"/>
              <a:gd name="connsiteX9" fmla="*/ 5578373 w 10526578"/>
              <a:gd name="connsiteY9" fmla="*/ 1880008 h 3562503"/>
              <a:gd name="connsiteX10" fmla="*/ 6936891 w 10526578"/>
              <a:gd name="connsiteY10" fmla="*/ 1896903 h 3562503"/>
              <a:gd name="connsiteX11" fmla="*/ 7158458 w 10526578"/>
              <a:gd name="connsiteY11" fmla="*/ 2238451 h 3562503"/>
              <a:gd name="connsiteX12" fmla="*/ 7443751 w 10526578"/>
              <a:gd name="connsiteY12" fmla="*/ 1 h 3562503"/>
              <a:gd name="connsiteX13" fmla="*/ 7707098 w 10526578"/>
              <a:gd name="connsiteY13" fmla="*/ 3533242 h 3562503"/>
              <a:gd name="connsiteX14" fmla="*/ 8028966 w 10526578"/>
              <a:gd name="connsiteY14" fmla="*/ 1250900 h 3562503"/>
              <a:gd name="connsiteX15" fmla="*/ 8124064 w 10526578"/>
              <a:gd name="connsiteY15" fmla="*/ 1894637 h 3562503"/>
              <a:gd name="connsiteX16" fmla="*/ 10526578 w 10526578"/>
              <a:gd name="connsiteY16" fmla="*/ 1902496 h 3562503"/>
              <a:gd name="connsiteX0" fmla="*/ 0 w 10526578"/>
              <a:gd name="connsiteY0" fmla="*/ 1880549 h 3562503"/>
              <a:gd name="connsiteX1" fmla="*/ 2345056 w 10526578"/>
              <a:gd name="connsiteY1" fmla="*/ 1865377 h 3562503"/>
              <a:gd name="connsiteX2" fmla="*/ 2447469 w 10526578"/>
              <a:gd name="connsiteY2" fmla="*/ 1236270 h 3562503"/>
              <a:gd name="connsiteX3" fmla="*/ 2732761 w 10526578"/>
              <a:gd name="connsiteY3" fmla="*/ 3562503 h 3562503"/>
              <a:gd name="connsiteX4" fmla="*/ 3025369 w 10526578"/>
              <a:gd name="connsiteY4" fmla="*/ 14631 h 3562503"/>
              <a:gd name="connsiteX5" fmla="*/ 3303347 w 10526578"/>
              <a:gd name="connsiteY5" fmla="*/ 2238451 h 3562503"/>
              <a:gd name="connsiteX6" fmla="*/ 3476802 w 10526578"/>
              <a:gd name="connsiteY6" fmla="*/ 1874958 h 3562503"/>
              <a:gd name="connsiteX7" fmla="*/ 4895951 w 10526578"/>
              <a:gd name="connsiteY7" fmla="*/ 1889589 h 3562503"/>
              <a:gd name="connsiteX8" fmla="*/ 5578373 w 10526578"/>
              <a:gd name="connsiteY8" fmla="*/ 1880008 h 3562503"/>
              <a:gd name="connsiteX9" fmla="*/ 6936891 w 10526578"/>
              <a:gd name="connsiteY9" fmla="*/ 1896903 h 3562503"/>
              <a:gd name="connsiteX10" fmla="*/ 7158458 w 10526578"/>
              <a:gd name="connsiteY10" fmla="*/ 2238451 h 3562503"/>
              <a:gd name="connsiteX11" fmla="*/ 7443751 w 10526578"/>
              <a:gd name="connsiteY11" fmla="*/ 1 h 3562503"/>
              <a:gd name="connsiteX12" fmla="*/ 7707098 w 10526578"/>
              <a:gd name="connsiteY12" fmla="*/ 3533242 h 3562503"/>
              <a:gd name="connsiteX13" fmla="*/ 8028966 w 10526578"/>
              <a:gd name="connsiteY13" fmla="*/ 1250900 h 3562503"/>
              <a:gd name="connsiteX14" fmla="*/ 8124064 w 10526578"/>
              <a:gd name="connsiteY14" fmla="*/ 1894637 h 3562503"/>
              <a:gd name="connsiteX15" fmla="*/ 10526578 w 10526578"/>
              <a:gd name="connsiteY15" fmla="*/ 1902496 h 3562503"/>
              <a:gd name="connsiteX0" fmla="*/ 0 w 10526578"/>
              <a:gd name="connsiteY0" fmla="*/ 1880549 h 3562503"/>
              <a:gd name="connsiteX1" fmla="*/ 2345056 w 10526578"/>
              <a:gd name="connsiteY1" fmla="*/ 1865377 h 3562503"/>
              <a:gd name="connsiteX2" fmla="*/ 2447469 w 10526578"/>
              <a:gd name="connsiteY2" fmla="*/ 1236270 h 3562503"/>
              <a:gd name="connsiteX3" fmla="*/ 2732761 w 10526578"/>
              <a:gd name="connsiteY3" fmla="*/ 3562503 h 3562503"/>
              <a:gd name="connsiteX4" fmla="*/ 3025369 w 10526578"/>
              <a:gd name="connsiteY4" fmla="*/ 14631 h 3562503"/>
              <a:gd name="connsiteX5" fmla="*/ 3336542 w 10526578"/>
              <a:gd name="connsiteY5" fmla="*/ 3076606 h 3562503"/>
              <a:gd name="connsiteX6" fmla="*/ 3476802 w 10526578"/>
              <a:gd name="connsiteY6" fmla="*/ 1874958 h 3562503"/>
              <a:gd name="connsiteX7" fmla="*/ 4895951 w 10526578"/>
              <a:gd name="connsiteY7" fmla="*/ 1889589 h 3562503"/>
              <a:gd name="connsiteX8" fmla="*/ 5578373 w 10526578"/>
              <a:gd name="connsiteY8" fmla="*/ 1880008 h 3562503"/>
              <a:gd name="connsiteX9" fmla="*/ 6936891 w 10526578"/>
              <a:gd name="connsiteY9" fmla="*/ 1896903 h 3562503"/>
              <a:gd name="connsiteX10" fmla="*/ 7158458 w 10526578"/>
              <a:gd name="connsiteY10" fmla="*/ 2238451 h 3562503"/>
              <a:gd name="connsiteX11" fmla="*/ 7443751 w 10526578"/>
              <a:gd name="connsiteY11" fmla="*/ 1 h 3562503"/>
              <a:gd name="connsiteX12" fmla="*/ 7707098 w 10526578"/>
              <a:gd name="connsiteY12" fmla="*/ 3533242 h 3562503"/>
              <a:gd name="connsiteX13" fmla="*/ 8028966 w 10526578"/>
              <a:gd name="connsiteY13" fmla="*/ 1250900 h 3562503"/>
              <a:gd name="connsiteX14" fmla="*/ 8124064 w 10526578"/>
              <a:gd name="connsiteY14" fmla="*/ 1894637 h 3562503"/>
              <a:gd name="connsiteX15" fmla="*/ 10526578 w 10526578"/>
              <a:gd name="connsiteY15" fmla="*/ 1902496 h 3562503"/>
              <a:gd name="connsiteX0" fmla="*/ 0 w 10526578"/>
              <a:gd name="connsiteY0" fmla="*/ 1880549 h 3562503"/>
              <a:gd name="connsiteX1" fmla="*/ 2345056 w 10526578"/>
              <a:gd name="connsiteY1" fmla="*/ 1865377 h 3562503"/>
              <a:gd name="connsiteX2" fmla="*/ 2447469 w 10526578"/>
              <a:gd name="connsiteY2" fmla="*/ 1236270 h 3562503"/>
              <a:gd name="connsiteX3" fmla="*/ 2732761 w 10526578"/>
              <a:gd name="connsiteY3" fmla="*/ 3562503 h 3562503"/>
              <a:gd name="connsiteX4" fmla="*/ 3025369 w 10526578"/>
              <a:gd name="connsiteY4" fmla="*/ 14631 h 3562503"/>
              <a:gd name="connsiteX5" fmla="*/ 3336542 w 10526578"/>
              <a:gd name="connsiteY5" fmla="*/ 3076606 h 3562503"/>
              <a:gd name="connsiteX6" fmla="*/ 3476802 w 10526578"/>
              <a:gd name="connsiteY6" fmla="*/ 1874958 h 3562503"/>
              <a:gd name="connsiteX7" fmla="*/ 4895951 w 10526578"/>
              <a:gd name="connsiteY7" fmla="*/ 1889589 h 3562503"/>
              <a:gd name="connsiteX8" fmla="*/ 5578373 w 10526578"/>
              <a:gd name="connsiteY8" fmla="*/ 1880008 h 3562503"/>
              <a:gd name="connsiteX9" fmla="*/ 6936891 w 10526578"/>
              <a:gd name="connsiteY9" fmla="*/ 1896903 h 3562503"/>
              <a:gd name="connsiteX10" fmla="*/ 7224844 w 10526578"/>
              <a:gd name="connsiteY10" fmla="*/ 3305198 h 3562503"/>
              <a:gd name="connsiteX11" fmla="*/ 7443751 w 10526578"/>
              <a:gd name="connsiteY11" fmla="*/ 1 h 3562503"/>
              <a:gd name="connsiteX12" fmla="*/ 7707098 w 10526578"/>
              <a:gd name="connsiteY12" fmla="*/ 3533242 h 3562503"/>
              <a:gd name="connsiteX13" fmla="*/ 8028966 w 10526578"/>
              <a:gd name="connsiteY13" fmla="*/ 1250900 h 3562503"/>
              <a:gd name="connsiteX14" fmla="*/ 8124064 w 10526578"/>
              <a:gd name="connsiteY14" fmla="*/ 1894637 h 3562503"/>
              <a:gd name="connsiteX15" fmla="*/ 10526578 w 10526578"/>
              <a:gd name="connsiteY15" fmla="*/ 1902496 h 3562503"/>
              <a:gd name="connsiteX0" fmla="*/ 0 w 10526578"/>
              <a:gd name="connsiteY0" fmla="*/ 1880549 h 3562503"/>
              <a:gd name="connsiteX1" fmla="*/ 2345056 w 10526578"/>
              <a:gd name="connsiteY1" fmla="*/ 1865377 h 3562503"/>
              <a:gd name="connsiteX2" fmla="*/ 2447469 w 10526578"/>
              <a:gd name="connsiteY2" fmla="*/ 1236270 h 3562503"/>
              <a:gd name="connsiteX3" fmla="*/ 2732761 w 10526578"/>
              <a:gd name="connsiteY3" fmla="*/ 3562503 h 3562503"/>
              <a:gd name="connsiteX4" fmla="*/ 3025369 w 10526578"/>
              <a:gd name="connsiteY4" fmla="*/ 14631 h 3562503"/>
              <a:gd name="connsiteX5" fmla="*/ 3336542 w 10526578"/>
              <a:gd name="connsiteY5" fmla="*/ 3076606 h 3562503"/>
              <a:gd name="connsiteX6" fmla="*/ 3476802 w 10526578"/>
              <a:gd name="connsiteY6" fmla="*/ 1874958 h 3562503"/>
              <a:gd name="connsiteX7" fmla="*/ 4895951 w 10526578"/>
              <a:gd name="connsiteY7" fmla="*/ 1889589 h 3562503"/>
              <a:gd name="connsiteX8" fmla="*/ 5578373 w 10526578"/>
              <a:gd name="connsiteY8" fmla="*/ 1880008 h 3562503"/>
              <a:gd name="connsiteX9" fmla="*/ 6936891 w 10526578"/>
              <a:gd name="connsiteY9" fmla="*/ 1896903 h 3562503"/>
              <a:gd name="connsiteX10" fmla="*/ 7191650 w 10526578"/>
              <a:gd name="connsiteY10" fmla="*/ 2848025 h 3562503"/>
              <a:gd name="connsiteX11" fmla="*/ 7443751 w 10526578"/>
              <a:gd name="connsiteY11" fmla="*/ 1 h 3562503"/>
              <a:gd name="connsiteX12" fmla="*/ 7707098 w 10526578"/>
              <a:gd name="connsiteY12" fmla="*/ 3533242 h 3562503"/>
              <a:gd name="connsiteX13" fmla="*/ 8028966 w 10526578"/>
              <a:gd name="connsiteY13" fmla="*/ 1250900 h 3562503"/>
              <a:gd name="connsiteX14" fmla="*/ 8124064 w 10526578"/>
              <a:gd name="connsiteY14" fmla="*/ 1894637 h 3562503"/>
              <a:gd name="connsiteX15" fmla="*/ 10526578 w 10526578"/>
              <a:gd name="connsiteY15" fmla="*/ 1902496 h 3562503"/>
              <a:gd name="connsiteX0" fmla="*/ 0 w 12662007"/>
              <a:gd name="connsiteY0" fmla="*/ 1880551 h 3562503"/>
              <a:gd name="connsiteX1" fmla="*/ 4480485 w 12662007"/>
              <a:gd name="connsiteY1" fmla="*/ 1865377 h 3562503"/>
              <a:gd name="connsiteX2" fmla="*/ 4582898 w 12662007"/>
              <a:gd name="connsiteY2" fmla="*/ 1236270 h 3562503"/>
              <a:gd name="connsiteX3" fmla="*/ 4868190 w 12662007"/>
              <a:gd name="connsiteY3" fmla="*/ 3562503 h 3562503"/>
              <a:gd name="connsiteX4" fmla="*/ 5160798 w 12662007"/>
              <a:gd name="connsiteY4" fmla="*/ 14631 h 3562503"/>
              <a:gd name="connsiteX5" fmla="*/ 5471971 w 12662007"/>
              <a:gd name="connsiteY5" fmla="*/ 3076606 h 3562503"/>
              <a:gd name="connsiteX6" fmla="*/ 5612231 w 12662007"/>
              <a:gd name="connsiteY6" fmla="*/ 1874958 h 3562503"/>
              <a:gd name="connsiteX7" fmla="*/ 7031380 w 12662007"/>
              <a:gd name="connsiteY7" fmla="*/ 1889589 h 3562503"/>
              <a:gd name="connsiteX8" fmla="*/ 7713802 w 12662007"/>
              <a:gd name="connsiteY8" fmla="*/ 1880008 h 3562503"/>
              <a:gd name="connsiteX9" fmla="*/ 9072320 w 12662007"/>
              <a:gd name="connsiteY9" fmla="*/ 1896903 h 3562503"/>
              <a:gd name="connsiteX10" fmla="*/ 9327079 w 12662007"/>
              <a:gd name="connsiteY10" fmla="*/ 2848025 h 3562503"/>
              <a:gd name="connsiteX11" fmla="*/ 9579180 w 12662007"/>
              <a:gd name="connsiteY11" fmla="*/ 1 h 3562503"/>
              <a:gd name="connsiteX12" fmla="*/ 9842527 w 12662007"/>
              <a:gd name="connsiteY12" fmla="*/ 3533242 h 3562503"/>
              <a:gd name="connsiteX13" fmla="*/ 10164395 w 12662007"/>
              <a:gd name="connsiteY13" fmla="*/ 1250900 h 3562503"/>
              <a:gd name="connsiteX14" fmla="*/ 10259493 w 12662007"/>
              <a:gd name="connsiteY14" fmla="*/ 1894637 h 3562503"/>
              <a:gd name="connsiteX15" fmla="*/ 12662007 w 12662007"/>
              <a:gd name="connsiteY15" fmla="*/ 1902496 h 3562503"/>
              <a:gd name="connsiteX0" fmla="*/ 0 w 14808500"/>
              <a:gd name="connsiteY0" fmla="*/ 1880551 h 3562503"/>
              <a:gd name="connsiteX1" fmla="*/ 4480485 w 14808500"/>
              <a:gd name="connsiteY1" fmla="*/ 1865377 h 3562503"/>
              <a:gd name="connsiteX2" fmla="*/ 4582898 w 14808500"/>
              <a:gd name="connsiteY2" fmla="*/ 1236270 h 3562503"/>
              <a:gd name="connsiteX3" fmla="*/ 4868190 w 14808500"/>
              <a:gd name="connsiteY3" fmla="*/ 3562503 h 3562503"/>
              <a:gd name="connsiteX4" fmla="*/ 5160798 w 14808500"/>
              <a:gd name="connsiteY4" fmla="*/ 14631 h 3562503"/>
              <a:gd name="connsiteX5" fmla="*/ 5471971 w 14808500"/>
              <a:gd name="connsiteY5" fmla="*/ 3076606 h 3562503"/>
              <a:gd name="connsiteX6" fmla="*/ 5612231 w 14808500"/>
              <a:gd name="connsiteY6" fmla="*/ 1874958 h 3562503"/>
              <a:gd name="connsiteX7" fmla="*/ 7031380 w 14808500"/>
              <a:gd name="connsiteY7" fmla="*/ 1889589 h 3562503"/>
              <a:gd name="connsiteX8" fmla="*/ 7713802 w 14808500"/>
              <a:gd name="connsiteY8" fmla="*/ 1880008 h 3562503"/>
              <a:gd name="connsiteX9" fmla="*/ 9072320 w 14808500"/>
              <a:gd name="connsiteY9" fmla="*/ 1896903 h 3562503"/>
              <a:gd name="connsiteX10" fmla="*/ 9327079 w 14808500"/>
              <a:gd name="connsiteY10" fmla="*/ 2848025 h 3562503"/>
              <a:gd name="connsiteX11" fmla="*/ 9579180 w 14808500"/>
              <a:gd name="connsiteY11" fmla="*/ 1 h 3562503"/>
              <a:gd name="connsiteX12" fmla="*/ 9842527 w 14808500"/>
              <a:gd name="connsiteY12" fmla="*/ 3533242 h 3562503"/>
              <a:gd name="connsiteX13" fmla="*/ 10164395 w 14808500"/>
              <a:gd name="connsiteY13" fmla="*/ 1250900 h 3562503"/>
              <a:gd name="connsiteX14" fmla="*/ 10259493 w 14808500"/>
              <a:gd name="connsiteY14" fmla="*/ 1894637 h 3562503"/>
              <a:gd name="connsiteX15" fmla="*/ 14808500 w 14808500"/>
              <a:gd name="connsiteY15" fmla="*/ 1940591 h 3562503"/>
              <a:gd name="connsiteX0" fmla="*/ 0 w 18482842"/>
              <a:gd name="connsiteY0" fmla="*/ 1904392 h 3562502"/>
              <a:gd name="connsiteX1" fmla="*/ 8154827 w 18482842"/>
              <a:gd name="connsiteY1" fmla="*/ 1865376 h 3562502"/>
              <a:gd name="connsiteX2" fmla="*/ 8257240 w 18482842"/>
              <a:gd name="connsiteY2" fmla="*/ 1236269 h 3562502"/>
              <a:gd name="connsiteX3" fmla="*/ 8542532 w 18482842"/>
              <a:gd name="connsiteY3" fmla="*/ 3562502 h 3562502"/>
              <a:gd name="connsiteX4" fmla="*/ 8835140 w 18482842"/>
              <a:gd name="connsiteY4" fmla="*/ 14630 h 3562502"/>
              <a:gd name="connsiteX5" fmla="*/ 9146313 w 18482842"/>
              <a:gd name="connsiteY5" fmla="*/ 3076605 h 3562502"/>
              <a:gd name="connsiteX6" fmla="*/ 9286573 w 18482842"/>
              <a:gd name="connsiteY6" fmla="*/ 1874957 h 3562502"/>
              <a:gd name="connsiteX7" fmla="*/ 10705722 w 18482842"/>
              <a:gd name="connsiteY7" fmla="*/ 1889588 h 3562502"/>
              <a:gd name="connsiteX8" fmla="*/ 11388144 w 18482842"/>
              <a:gd name="connsiteY8" fmla="*/ 1880007 h 3562502"/>
              <a:gd name="connsiteX9" fmla="*/ 12746662 w 18482842"/>
              <a:gd name="connsiteY9" fmla="*/ 1896902 h 3562502"/>
              <a:gd name="connsiteX10" fmla="*/ 13001421 w 18482842"/>
              <a:gd name="connsiteY10" fmla="*/ 2848024 h 3562502"/>
              <a:gd name="connsiteX11" fmla="*/ 13253522 w 18482842"/>
              <a:gd name="connsiteY11" fmla="*/ 0 h 3562502"/>
              <a:gd name="connsiteX12" fmla="*/ 13516869 w 18482842"/>
              <a:gd name="connsiteY12" fmla="*/ 3533241 h 3562502"/>
              <a:gd name="connsiteX13" fmla="*/ 13838737 w 18482842"/>
              <a:gd name="connsiteY13" fmla="*/ 1250899 h 3562502"/>
              <a:gd name="connsiteX14" fmla="*/ 13933835 w 18482842"/>
              <a:gd name="connsiteY14" fmla="*/ 1894636 h 3562502"/>
              <a:gd name="connsiteX15" fmla="*/ 18482842 w 18482842"/>
              <a:gd name="connsiteY15" fmla="*/ 1940590 h 3562502"/>
              <a:gd name="connsiteX0" fmla="*/ 0 w 14744037"/>
              <a:gd name="connsiteY0" fmla="*/ 1904392 h 3562502"/>
              <a:gd name="connsiteX1" fmla="*/ 8154827 w 14744037"/>
              <a:gd name="connsiteY1" fmla="*/ 1865376 h 3562502"/>
              <a:gd name="connsiteX2" fmla="*/ 8257240 w 14744037"/>
              <a:gd name="connsiteY2" fmla="*/ 1236269 h 3562502"/>
              <a:gd name="connsiteX3" fmla="*/ 8542532 w 14744037"/>
              <a:gd name="connsiteY3" fmla="*/ 3562502 h 3562502"/>
              <a:gd name="connsiteX4" fmla="*/ 8835140 w 14744037"/>
              <a:gd name="connsiteY4" fmla="*/ 14630 h 3562502"/>
              <a:gd name="connsiteX5" fmla="*/ 9146313 w 14744037"/>
              <a:gd name="connsiteY5" fmla="*/ 3076605 h 3562502"/>
              <a:gd name="connsiteX6" fmla="*/ 9286573 w 14744037"/>
              <a:gd name="connsiteY6" fmla="*/ 1874957 h 3562502"/>
              <a:gd name="connsiteX7" fmla="*/ 10705722 w 14744037"/>
              <a:gd name="connsiteY7" fmla="*/ 1889588 h 3562502"/>
              <a:gd name="connsiteX8" fmla="*/ 11388144 w 14744037"/>
              <a:gd name="connsiteY8" fmla="*/ 1880007 h 3562502"/>
              <a:gd name="connsiteX9" fmla="*/ 12746662 w 14744037"/>
              <a:gd name="connsiteY9" fmla="*/ 1896902 h 3562502"/>
              <a:gd name="connsiteX10" fmla="*/ 13001421 w 14744037"/>
              <a:gd name="connsiteY10" fmla="*/ 2848024 h 3562502"/>
              <a:gd name="connsiteX11" fmla="*/ 13253522 w 14744037"/>
              <a:gd name="connsiteY11" fmla="*/ 0 h 3562502"/>
              <a:gd name="connsiteX12" fmla="*/ 13516869 w 14744037"/>
              <a:gd name="connsiteY12" fmla="*/ 3533241 h 3562502"/>
              <a:gd name="connsiteX13" fmla="*/ 13838737 w 14744037"/>
              <a:gd name="connsiteY13" fmla="*/ 1250899 h 3562502"/>
              <a:gd name="connsiteX14" fmla="*/ 13933835 w 14744037"/>
              <a:gd name="connsiteY14" fmla="*/ 1894636 h 3562502"/>
              <a:gd name="connsiteX15" fmla="*/ 14744037 w 14744037"/>
              <a:gd name="connsiteY15" fmla="*/ 1892908 h 3562502"/>
              <a:gd name="connsiteX0" fmla="*/ 0 w 14782714"/>
              <a:gd name="connsiteY0" fmla="*/ 1904392 h 3562502"/>
              <a:gd name="connsiteX1" fmla="*/ 8154827 w 14782714"/>
              <a:gd name="connsiteY1" fmla="*/ 1865376 h 3562502"/>
              <a:gd name="connsiteX2" fmla="*/ 8257240 w 14782714"/>
              <a:gd name="connsiteY2" fmla="*/ 1236269 h 3562502"/>
              <a:gd name="connsiteX3" fmla="*/ 8542532 w 14782714"/>
              <a:gd name="connsiteY3" fmla="*/ 3562502 h 3562502"/>
              <a:gd name="connsiteX4" fmla="*/ 8835140 w 14782714"/>
              <a:gd name="connsiteY4" fmla="*/ 14630 h 3562502"/>
              <a:gd name="connsiteX5" fmla="*/ 9146313 w 14782714"/>
              <a:gd name="connsiteY5" fmla="*/ 3076605 h 3562502"/>
              <a:gd name="connsiteX6" fmla="*/ 9286573 w 14782714"/>
              <a:gd name="connsiteY6" fmla="*/ 1874957 h 3562502"/>
              <a:gd name="connsiteX7" fmla="*/ 10705722 w 14782714"/>
              <a:gd name="connsiteY7" fmla="*/ 1889588 h 3562502"/>
              <a:gd name="connsiteX8" fmla="*/ 11388144 w 14782714"/>
              <a:gd name="connsiteY8" fmla="*/ 1880007 h 3562502"/>
              <a:gd name="connsiteX9" fmla="*/ 12746662 w 14782714"/>
              <a:gd name="connsiteY9" fmla="*/ 1896902 h 3562502"/>
              <a:gd name="connsiteX10" fmla="*/ 13001421 w 14782714"/>
              <a:gd name="connsiteY10" fmla="*/ 2848024 h 3562502"/>
              <a:gd name="connsiteX11" fmla="*/ 13253522 w 14782714"/>
              <a:gd name="connsiteY11" fmla="*/ 0 h 3562502"/>
              <a:gd name="connsiteX12" fmla="*/ 13516869 w 14782714"/>
              <a:gd name="connsiteY12" fmla="*/ 3533241 h 3562502"/>
              <a:gd name="connsiteX13" fmla="*/ 13838737 w 14782714"/>
              <a:gd name="connsiteY13" fmla="*/ 1250899 h 3562502"/>
              <a:gd name="connsiteX14" fmla="*/ 13933835 w 14782714"/>
              <a:gd name="connsiteY14" fmla="*/ 1894636 h 3562502"/>
              <a:gd name="connsiteX15" fmla="*/ 14782714 w 14782714"/>
              <a:gd name="connsiteY15" fmla="*/ 1904828 h 3562502"/>
              <a:gd name="connsiteX0" fmla="*/ 0 w 14821391"/>
              <a:gd name="connsiteY0" fmla="*/ 1904392 h 3562502"/>
              <a:gd name="connsiteX1" fmla="*/ 8154827 w 14821391"/>
              <a:gd name="connsiteY1" fmla="*/ 1865376 h 3562502"/>
              <a:gd name="connsiteX2" fmla="*/ 8257240 w 14821391"/>
              <a:gd name="connsiteY2" fmla="*/ 1236269 h 3562502"/>
              <a:gd name="connsiteX3" fmla="*/ 8542532 w 14821391"/>
              <a:gd name="connsiteY3" fmla="*/ 3562502 h 3562502"/>
              <a:gd name="connsiteX4" fmla="*/ 8835140 w 14821391"/>
              <a:gd name="connsiteY4" fmla="*/ 14630 h 3562502"/>
              <a:gd name="connsiteX5" fmla="*/ 9146313 w 14821391"/>
              <a:gd name="connsiteY5" fmla="*/ 3076605 h 3562502"/>
              <a:gd name="connsiteX6" fmla="*/ 9286573 w 14821391"/>
              <a:gd name="connsiteY6" fmla="*/ 1874957 h 3562502"/>
              <a:gd name="connsiteX7" fmla="*/ 10705722 w 14821391"/>
              <a:gd name="connsiteY7" fmla="*/ 1889588 h 3562502"/>
              <a:gd name="connsiteX8" fmla="*/ 11388144 w 14821391"/>
              <a:gd name="connsiteY8" fmla="*/ 1880007 h 3562502"/>
              <a:gd name="connsiteX9" fmla="*/ 12746662 w 14821391"/>
              <a:gd name="connsiteY9" fmla="*/ 1896902 h 3562502"/>
              <a:gd name="connsiteX10" fmla="*/ 13001421 w 14821391"/>
              <a:gd name="connsiteY10" fmla="*/ 2848024 h 3562502"/>
              <a:gd name="connsiteX11" fmla="*/ 13253522 w 14821391"/>
              <a:gd name="connsiteY11" fmla="*/ 0 h 3562502"/>
              <a:gd name="connsiteX12" fmla="*/ 13516869 w 14821391"/>
              <a:gd name="connsiteY12" fmla="*/ 3533241 h 3562502"/>
              <a:gd name="connsiteX13" fmla="*/ 13838737 w 14821391"/>
              <a:gd name="connsiteY13" fmla="*/ 1250899 h 3562502"/>
              <a:gd name="connsiteX14" fmla="*/ 13933835 w 14821391"/>
              <a:gd name="connsiteY14" fmla="*/ 1894636 h 3562502"/>
              <a:gd name="connsiteX15" fmla="*/ 14821391 w 14821391"/>
              <a:gd name="connsiteY15" fmla="*/ 1916748 h 3562502"/>
              <a:gd name="connsiteX0" fmla="*/ 0 w 17332784"/>
              <a:gd name="connsiteY0" fmla="*/ 1904392 h 3562502"/>
              <a:gd name="connsiteX1" fmla="*/ 8154827 w 17332784"/>
              <a:gd name="connsiteY1" fmla="*/ 1865376 h 3562502"/>
              <a:gd name="connsiteX2" fmla="*/ 8257240 w 17332784"/>
              <a:gd name="connsiteY2" fmla="*/ 1236269 h 3562502"/>
              <a:gd name="connsiteX3" fmla="*/ 8542532 w 17332784"/>
              <a:gd name="connsiteY3" fmla="*/ 3562502 h 3562502"/>
              <a:gd name="connsiteX4" fmla="*/ 8835140 w 17332784"/>
              <a:gd name="connsiteY4" fmla="*/ 14630 h 3562502"/>
              <a:gd name="connsiteX5" fmla="*/ 9146313 w 17332784"/>
              <a:gd name="connsiteY5" fmla="*/ 3076605 h 3562502"/>
              <a:gd name="connsiteX6" fmla="*/ 9286573 w 17332784"/>
              <a:gd name="connsiteY6" fmla="*/ 1874957 h 3562502"/>
              <a:gd name="connsiteX7" fmla="*/ 10705722 w 17332784"/>
              <a:gd name="connsiteY7" fmla="*/ 1889588 h 3562502"/>
              <a:gd name="connsiteX8" fmla="*/ 11388144 w 17332784"/>
              <a:gd name="connsiteY8" fmla="*/ 1880007 h 3562502"/>
              <a:gd name="connsiteX9" fmla="*/ 12746662 w 17332784"/>
              <a:gd name="connsiteY9" fmla="*/ 1896902 h 3562502"/>
              <a:gd name="connsiteX10" fmla="*/ 13001421 w 17332784"/>
              <a:gd name="connsiteY10" fmla="*/ 2848024 h 3562502"/>
              <a:gd name="connsiteX11" fmla="*/ 13253522 w 17332784"/>
              <a:gd name="connsiteY11" fmla="*/ 0 h 3562502"/>
              <a:gd name="connsiteX12" fmla="*/ 13516869 w 17332784"/>
              <a:gd name="connsiteY12" fmla="*/ 3533241 h 3562502"/>
              <a:gd name="connsiteX13" fmla="*/ 13838737 w 17332784"/>
              <a:gd name="connsiteY13" fmla="*/ 1250899 h 3562502"/>
              <a:gd name="connsiteX14" fmla="*/ 13933835 w 17332784"/>
              <a:gd name="connsiteY14" fmla="*/ 1894636 h 3562502"/>
              <a:gd name="connsiteX15" fmla="*/ 17332784 w 17332784"/>
              <a:gd name="connsiteY15" fmla="*/ 1860793 h 3562502"/>
              <a:gd name="connsiteX0" fmla="*/ 0 w 17255964"/>
              <a:gd name="connsiteY0" fmla="*/ 1904392 h 3562502"/>
              <a:gd name="connsiteX1" fmla="*/ 8154827 w 17255964"/>
              <a:gd name="connsiteY1" fmla="*/ 1865376 h 3562502"/>
              <a:gd name="connsiteX2" fmla="*/ 8257240 w 17255964"/>
              <a:gd name="connsiteY2" fmla="*/ 1236269 h 3562502"/>
              <a:gd name="connsiteX3" fmla="*/ 8542532 w 17255964"/>
              <a:gd name="connsiteY3" fmla="*/ 3562502 h 3562502"/>
              <a:gd name="connsiteX4" fmla="*/ 8835140 w 17255964"/>
              <a:gd name="connsiteY4" fmla="*/ 14630 h 3562502"/>
              <a:gd name="connsiteX5" fmla="*/ 9146313 w 17255964"/>
              <a:gd name="connsiteY5" fmla="*/ 3076605 h 3562502"/>
              <a:gd name="connsiteX6" fmla="*/ 9286573 w 17255964"/>
              <a:gd name="connsiteY6" fmla="*/ 1874957 h 3562502"/>
              <a:gd name="connsiteX7" fmla="*/ 10705722 w 17255964"/>
              <a:gd name="connsiteY7" fmla="*/ 1889588 h 3562502"/>
              <a:gd name="connsiteX8" fmla="*/ 11388144 w 17255964"/>
              <a:gd name="connsiteY8" fmla="*/ 1880007 h 3562502"/>
              <a:gd name="connsiteX9" fmla="*/ 12746662 w 17255964"/>
              <a:gd name="connsiteY9" fmla="*/ 1896902 h 3562502"/>
              <a:gd name="connsiteX10" fmla="*/ 13001421 w 17255964"/>
              <a:gd name="connsiteY10" fmla="*/ 2848024 h 3562502"/>
              <a:gd name="connsiteX11" fmla="*/ 13253522 w 17255964"/>
              <a:gd name="connsiteY11" fmla="*/ 0 h 3562502"/>
              <a:gd name="connsiteX12" fmla="*/ 13516869 w 17255964"/>
              <a:gd name="connsiteY12" fmla="*/ 3533241 h 3562502"/>
              <a:gd name="connsiteX13" fmla="*/ 13838737 w 17255964"/>
              <a:gd name="connsiteY13" fmla="*/ 1250899 h 3562502"/>
              <a:gd name="connsiteX14" fmla="*/ 13933835 w 17255964"/>
              <a:gd name="connsiteY14" fmla="*/ 1894636 h 3562502"/>
              <a:gd name="connsiteX15" fmla="*/ 17255964 w 17255964"/>
              <a:gd name="connsiteY15" fmla="*/ 1867897 h 3562502"/>
              <a:gd name="connsiteX0" fmla="*/ 0 w 17279011"/>
              <a:gd name="connsiteY0" fmla="*/ 1904392 h 3562502"/>
              <a:gd name="connsiteX1" fmla="*/ 8154827 w 17279011"/>
              <a:gd name="connsiteY1" fmla="*/ 1865376 h 3562502"/>
              <a:gd name="connsiteX2" fmla="*/ 8257240 w 17279011"/>
              <a:gd name="connsiteY2" fmla="*/ 1236269 h 3562502"/>
              <a:gd name="connsiteX3" fmla="*/ 8542532 w 17279011"/>
              <a:gd name="connsiteY3" fmla="*/ 3562502 h 3562502"/>
              <a:gd name="connsiteX4" fmla="*/ 8835140 w 17279011"/>
              <a:gd name="connsiteY4" fmla="*/ 14630 h 3562502"/>
              <a:gd name="connsiteX5" fmla="*/ 9146313 w 17279011"/>
              <a:gd name="connsiteY5" fmla="*/ 3076605 h 3562502"/>
              <a:gd name="connsiteX6" fmla="*/ 9286573 w 17279011"/>
              <a:gd name="connsiteY6" fmla="*/ 1874957 h 3562502"/>
              <a:gd name="connsiteX7" fmla="*/ 10705722 w 17279011"/>
              <a:gd name="connsiteY7" fmla="*/ 1889588 h 3562502"/>
              <a:gd name="connsiteX8" fmla="*/ 11388144 w 17279011"/>
              <a:gd name="connsiteY8" fmla="*/ 1880007 h 3562502"/>
              <a:gd name="connsiteX9" fmla="*/ 12746662 w 17279011"/>
              <a:gd name="connsiteY9" fmla="*/ 1896902 h 3562502"/>
              <a:gd name="connsiteX10" fmla="*/ 13001421 w 17279011"/>
              <a:gd name="connsiteY10" fmla="*/ 2848024 h 3562502"/>
              <a:gd name="connsiteX11" fmla="*/ 13253522 w 17279011"/>
              <a:gd name="connsiteY11" fmla="*/ 0 h 3562502"/>
              <a:gd name="connsiteX12" fmla="*/ 13516869 w 17279011"/>
              <a:gd name="connsiteY12" fmla="*/ 3533241 h 3562502"/>
              <a:gd name="connsiteX13" fmla="*/ 13838737 w 17279011"/>
              <a:gd name="connsiteY13" fmla="*/ 1250899 h 3562502"/>
              <a:gd name="connsiteX14" fmla="*/ 13933835 w 17279011"/>
              <a:gd name="connsiteY14" fmla="*/ 1894636 h 3562502"/>
              <a:gd name="connsiteX15" fmla="*/ 17279011 w 17279011"/>
              <a:gd name="connsiteY15" fmla="*/ 1867897 h 3562502"/>
              <a:gd name="connsiteX0" fmla="*/ 0 w 17279011"/>
              <a:gd name="connsiteY0" fmla="*/ 1904392 h 3562502"/>
              <a:gd name="connsiteX1" fmla="*/ 8154827 w 17279011"/>
              <a:gd name="connsiteY1" fmla="*/ 1865376 h 3562502"/>
              <a:gd name="connsiteX2" fmla="*/ 8257240 w 17279011"/>
              <a:gd name="connsiteY2" fmla="*/ 1236269 h 3562502"/>
              <a:gd name="connsiteX3" fmla="*/ 8542532 w 17279011"/>
              <a:gd name="connsiteY3" fmla="*/ 3562502 h 3562502"/>
              <a:gd name="connsiteX4" fmla="*/ 8835140 w 17279011"/>
              <a:gd name="connsiteY4" fmla="*/ 14630 h 3562502"/>
              <a:gd name="connsiteX5" fmla="*/ 9146313 w 17279011"/>
              <a:gd name="connsiteY5" fmla="*/ 3076605 h 3562502"/>
              <a:gd name="connsiteX6" fmla="*/ 9286573 w 17279011"/>
              <a:gd name="connsiteY6" fmla="*/ 1874957 h 3562502"/>
              <a:gd name="connsiteX7" fmla="*/ 10705722 w 17279011"/>
              <a:gd name="connsiteY7" fmla="*/ 1889588 h 3562502"/>
              <a:gd name="connsiteX8" fmla="*/ 11388144 w 17279011"/>
              <a:gd name="connsiteY8" fmla="*/ 1880007 h 3562502"/>
              <a:gd name="connsiteX9" fmla="*/ 12746662 w 17279011"/>
              <a:gd name="connsiteY9" fmla="*/ 1896902 h 3562502"/>
              <a:gd name="connsiteX10" fmla="*/ 13001421 w 17279011"/>
              <a:gd name="connsiteY10" fmla="*/ 2848024 h 3562502"/>
              <a:gd name="connsiteX11" fmla="*/ 13253522 w 17279011"/>
              <a:gd name="connsiteY11" fmla="*/ 0 h 3562502"/>
              <a:gd name="connsiteX12" fmla="*/ 13516869 w 17279011"/>
              <a:gd name="connsiteY12" fmla="*/ 3533241 h 3562502"/>
              <a:gd name="connsiteX13" fmla="*/ 13838737 w 17279011"/>
              <a:gd name="connsiteY13" fmla="*/ 1250899 h 3562502"/>
              <a:gd name="connsiteX14" fmla="*/ 13933836 w 17279011"/>
              <a:gd name="connsiteY14" fmla="*/ 1873328 h 3562502"/>
              <a:gd name="connsiteX15" fmla="*/ 17279011 w 17279011"/>
              <a:gd name="connsiteY15" fmla="*/ 1867897 h 3562502"/>
              <a:gd name="connsiteX0" fmla="*/ 0 w 17279011"/>
              <a:gd name="connsiteY0" fmla="*/ 1904392 h 3562502"/>
              <a:gd name="connsiteX1" fmla="*/ 8154827 w 17279011"/>
              <a:gd name="connsiteY1" fmla="*/ 1865376 h 3562502"/>
              <a:gd name="connsiteX2" fmla="*/ 8257240 w 17279011"/>
              <a:gd name="connsiteY2" fmla="*/ 1236269 h 3562502"/>
              <a:gd name="connsiteX3" fmla="*/ 8542532 w 17279011"/>
              <a:gd name="connsiteY3" fmla="*/ 3562502 h 3562502"/>
              <a:gd name="connsiteX4" fmla="*/ 8835140 w 17279011"/>
              <a:gd name="connsiteY4" fmla="*/ 14630 h 3562502"/>
              <a:gd name="connsiteX5" fmla="*/ 9146313 w 17279011"/>
              <a:gd name="connsiteY5" fmla="*/ 3076605 h 3562502"/>
              <a:gd name="connsiteX6" fmla="*/ 9286573 w 17279011"/>
              <a:gd name="connsiteY6" fmla="*/ 1874957 h 3562502"/>
              <a:gd name="connsiteX7" fmla="*/ 10705722 w 17279011"/>
              <a:gd name="connsiteY7" fmla="*/ 1889588 h 3562502"/>
              <a:gd name="connsiteX8" fmla="*/ 11388144 w 17279011"/>
              <a:gd name="connsiteY8" fmla="*/ 1880007 h 3562502"/>
              <a:gd name="connsiteX9" fmla="*/ 12746662 w 17279011"/>
              <a:gd name="connsiteY9" fmla="*/ 1882695 h 3562502"/>
              <a:gd name="connsiteX10" fmla="*/ 13001421 w 17279011"/>
              <a:gd name="connsiteY10" fmla="*/ 2848024 h 3562502"/>
              <a:gd name="connsiteX11" fmla="*/ 13253522 w 17279011"/>
              <a:gd name="connsiteY11" fmla="*/ 0 h 3562502"/>
              <a:gd name="connsiteX12" fmla="*/ 13516869 w 17279011"/>
              <a:gd name="connsiteY12" fmla="*/ 3533241 h 3562502"/>
              <a:gd name="connsiteX13" fmla="*/ 13838737 w 17279011"/>
              <a:gd name="connsiteY13" fmla="*/ 1250899 h 3562502"/>
              <a:gd name="connsiteX14" fmla="*/ 13933836 w 17279011"/>
              <a:gd name="connsiteY14" fmla="*/ 1873328 h 3562502"/>
              <a:gd name="connsiteX15" fmla="*/ 17279011 w 17279011"/>
              <a:gd name="connsiteY15" fmla="*/ 1867897 h 3562502"/>
              <a:gd name="connsiteX0" fmla="*/ 0 w 17279011"/>
              <a:gd name="connsiteY0" fmla="*/ 1904392 h 3562502"/>
              <a:gd name="connsiteX1" fmla="*/ 8154827 w 17279011"/>
              <a:gd name="connsiteY1" fmla="*/ 1865376 h 3562502"/>
              <a:gd name="connsiteX2" fmla="*/ 8257240 w 17279011"/>
              <a:gd name="connsiteY2" fmla="*/ 1236269 h 3562502"/>
              <a:gd name="connsiteX3" fmla="*/ 8542532 w 17279011"/>
              <a:gd name="connsiteY3" fmla="*/ 3562502 h 3562502"/>
              <a:gd name="connsiteX4" fmla="*/ 8835140 w 17279011"/>
              <a:gd name="connsiteY4" fmla="*/ 14630 h 3562502"/>
              <a:gd name="connsiteX5" fmla="*/ 9146313 w 17279011"/>
              <a:gd name="connsiteY5" fmla="*/ 3076605 h 3562502"/>
              <a:gd name="connsiteX6" fmla="*/ 9286573 w 17279011"/>
              <a:gd name="connsiteY6" fmla="*/ 1867853 h 3562502"/>
              <a:gd name="connsiteX7" fmla="*/ 10705722 w 17279011"/>
              <a:gd name="connsiteY7" fmla="*/ 1889588 h 3562502"/>
              <a:gd name="connsiteX8" fmla="*/ 11388144 w 17279011"/>
              <a:gd name="connsiteY8" fmla="*/ 1880007 h 3562502"/>
              <a:gd name="connsiteX9" fmla="*/ 12746662 w 17279011"/>
              <a:gd name="connsiteY9" fmla="*/ 1882695 h 3562502"/>
              <a:gd name="connsiteX10" fmla="*/ 13001421 w 17279011"/>
              <a:gd name="connsiteY10" fmla="*/ 2848024 h 3562502"/>
              <a:gd name="connsiteX11" fmla="*/ 13253522 w 17279011"/>
              <a:gd name="connsiteY11" fmla="*/ 0 h 3562502"/>
              <a:gd name="connsiteX12" fmla="*/ 13516869 w 17279011"/>
              <a:gd name="connsiteY12" fmla="*/ 3533241 h 3562502"/>
              <a:gd name="connsiteX13" fmla="*/ 13838737 w 17279011"/>
              <a:gd name="connsiteY13" fmla="*/ 1250899 h 3562502"/>
              <a:gd name="connsiteX14" fmla="*/ 13933836 w 17279011"/>
              <a:gd name="connsiteY14" fmla="*/ 1873328 h 3562502"/>
              <a:gd name="connsiteX15" fmla="*/ 17279011 w 17279011"/>
              <a:gd name="connsiteY15" fmla="*/ 1867897 h 3562502"/>
              <a:gd name="connsiteX0" fmla="*/ 0 w 17279011"/>
              <a:gd name="connsiteY0" fmla="*/ 1904392 h 3562502"/>
              <a:gd name="connsiteX1" fmla="*/ 8154827 w 17279011"/>
              <a:gd name="connsiteY1" fmla="*/ 1865376 h 3562502"/>
              <a:gd name="connsiteX2" fmla="*/ 8257240 w 17279011"/>
              <a:gd name="connsiteY2" fmla="*/ 1236269 h 3562502"/>
              <a:gd name="connsiteX3" fmla="*/ 8542532 w 17279011"/>
              <a:gd name="connsiteY3" fmla="*/ 3562502 h 3562502"/>
              <a:gd name="connsiteX4" fmla="*/ 8835140 w 17279011"/>
              <a:gd name="connsiteY4" fmla="*/ 14630 h 3562502"/>
              <a:gd name="connsiteX5" fmla="*/ 9146313 w 17279011"/>
              <a:gd name="connsiteY5" fmla="*/ 3076605 h 3562502"/>
              <a:gd name="connsiteX6" fmla="*/ 9286573 w 17279011"/>
              <a:gd name="connsiteY6" fmla="*/ 1867853 h 3562502"/>
              <a:gd name="connsiteX7" fmla="*/ 10705722 w 17279011"/>
              <a:gd name="connsiteY7" fmla="*/ 1889588 h 3562502"/>
              <a:gd name="connsiteX8" fmla="*/ 12746662 w 17279011"/>
              <a:gd name="connsiteY8" fmla="*/ 1882695 h 3562502"/>
              <a:gd name="connsiteX9" fmla="*/ 13001421 w 17279011"/>
              <a:gd name="connsiteY9" fmla="*/ 2848024 h 3562502"/>
              <a:gd name="connsiteX10" fmla="*/ 13253522 w 17279011"/>
              <a:gd name="connsiteY10" fmla="*/ 0 h 3562502"/>
              <a:gd name="connsiteX11" fmla="*/ 13516869 w 17279011"/>
              <a:gd name="connsiteY11" fmla="*/ 3533241 h 3562502"/>
              <a:gd name="connsiteX12" fmla="*/ 13838737 w 17279011"/>
              <a:gd name="connsiteY12" fmla="*/ 1250899 h 3562502"/>
              <a:gd name="connsiteX13" fmla="*/ 13933836 w 17279011"/>
              <a:gd name="connsiteY13" fmla="*/ 1873328 h 3562502"/>
              <a:gd name="connsiteX14" fmla="*/ 17279011 w 17279011"/>
              <a:gd name="connsiteY14" fmla="*/ 1867897 h 3562502"/>
              <a:gd name="connsiteX0" fmla="*/ 0 w 17279011"/>
              <a:gd name="connsiteY0" fmla="*/ 1904392 h 3562502"/>
              <a:gd name="connsiteX1" fmla="*/ 8154827 w 17279011"/>
              <a:gd name="connsiteY1" fmla="*/ 1865376 h 3562502"/>
              <a:gd name="connsiteX2" fmla="*/ 8257240 w 17279011"/>
              <a:gd name="connsiteY2" fmla="*/ 1236269 h 3562502"/>
              <a:gd name="connsiteX3" fmla="*/ 8542532 w 17279011"/>
              <a:gd name="connsiteY3" fmla="*/ 3562502 h 3562502"/>
              <a:gd name="connsiteX4" fmla="*/ 8835140 w 17279011"/>
              <a:gd name="connsiteY4" fmla="*/ 14630 h 3562502"/>
              <a:gd name="connsiteX5" fmla="*/ 9146313 w 17279011"/>
              <a:gd name="connsiteY5" fmla="*/ 3076605 h 3562502"/>
              <a:gd name="connsiteX6" fmla="*/ 9286573 w 17279011"/>
              <a:gd name="connsiteY6" fmla="*/ 1867853 h 3562502"/>
              <a:gd name="connsiteX7" fmla="*/ 12746662 w 17279011"/>
              <a:gd name="connsiteY7" fmla="*/ 1882695 h 3562502"/>
              <a:gd name="connsiteX8" fmla="*/ 13001421 w 17279011"/>
              <a:gd name="connsiteY8" fmla="*/ 2848024 h 3562502"/>
              <a:gd name="connsiteX9" fmla="*/ 13253522 w 17279011"/>
              <a:gd name="connsiteY9" fmla="*/ 0 h 3562502"/>
              <a:gd name="connsiteX10" fmla="*/ 13516869 w 17279011"/>
              <a:gd name="connsiteY10" fmla="*/ 3533241 h 3562502"/>
              <a:gd name="connsiteX11" fmla="*/ 13838737 w 17279011"/>
              <a:gd name="connsiteY11" fmla="*/ 1250899 h 3562502"/>
              <a:gd name="connsiteX12" fmla="*/ 13933836 w 17279011"/>
              <a:gd name="connsiteY12" fmla="*/ 1873328 h 3562502"/>
              <a:gd name="connsiteX13" fmla="*/ 17279011 w 17279011"/>
              <a:gd name="connsiteY13" fmla="*/ 1867897 h 3562502"/>
              <a:gd name="connsiteX0" fmla="*/ 0 w 17279011"/>
              <a:gd name="connsiteY0" fmla="*/ 1904392 h 3562502"/>
              <a:gd name="connsiteX1" fmla="*/ 8154827 w 17279011"/>
              <a:gd name="connsiteY1" fmla="*/ 1865376 h 3562502"/>
              <a:gd name="connsiteX2" fmla="*/ 8257240 w 17279011"/>
              <a:gd name="connsiteY2" fmla="*/ 1236269 h 3562502"/>
              <a:gd name="connsiteX3" fmla="*/ 8542532 w 17279011"/>
              <a:gd name="connsiteY3" fmla="*/ 3562502 h 3562502"/>
              <a:gd name="connsiteX4" fmla="*/ 8835140 w 17279011"/>
              <a:gd name="connsiteY4" fmla="*/ 14630 h 3562502"/>
              <a:gd name="connsiteX5" fmla="*/ 9146313 w 17279011"/>
              <a:gd name="connsiteY5" fmla="*/ 3076605 h 3562502"/>
              <a:gd name="connsiteX6" fmla="*/ 9286573 w 17279011"/>
              <a:gd name="connsiteY6" fmla="*/ 1867853 h 3562502"/>
              <a:gd name="connsiteX7" fmla="*/ 12746662 w 17279011"/>
              <a:gd name="connsiteY7" fmla="*/ 1868490 h 3562502"/>
              <a:gd name="connsiteX8" fmla="*/ 13001421 w 17279011"/>
              <a:gd name="connsiteY8" fmla="*/ 2848024 h 3562502"/>
              <a:gd name="connsiteX9" fmla="*/ 13253522 w 17279011"/>
              <a:gd name="connsiteY9" fmla="*/ 0 h 3562502"/>
              <a:gd name="connsiteX10" fmla="*/ 13516869 w 17279011"/>
              <a:gd name="connsiteY10" fmla="*/ 3533241 h 3562502"/>
              <a:gd name="connsiteX11" fmla="*/ 13838737 w 17279011"/>
              <a:gd name="connsiteY11" fmla="*/ 1250899 h 3562502"/>
              <a:gd name="connsiteX12" fmla="*/ 13933836 w 17279011"/>
              <a:gd name="connsiteY12" fmla="*/ 1873328 h 3562502"/>
              <a:gd name="connsiteX13" fmla="*/ 17279011 w 17279011"/>
              <a:gd name="connsiteY13" fmla="*/ 1867897 h 3562502"/>
              <a:gd name="connsiteX0" fmla="*/ 0 w 19775667"/>
              <a:gd name="connsiteY0" fmla="*/ 1861774 h 3562502"/>
              <a:gd name="connsiteX1" fmla="*/ 10651483 w 19775667"/>
              <a:gd name="connsiteY1" fmla="*/ 1865376 h 3562502"/>
              <a:gd name="connsiteX2" fmla="*/ 10753896 w 19775667"/>
              <a:gd name="connsiteY2" fmla="*/ 1236269 h 3562502"/>
              <a:gd name="connsiteX3" fmla="*/ 11039188 w 19775667"/>
              <a:gd name="connsiteY3" fmla="*/ 3562502 h 3562502"/>
              <a:gd name="connsiteX4" fmla="*/ 11331796 w 19775667"/>
              <a:gd name="connsiteY4" fmla="*/ 14630 h 3562502"/>
              <a:gd name="connsiteX5" fmla="*/ 11642969 w 19775667"/>
              <a:gd name="connsiteY5" fmla="*/ 3076605 h 3562502"/>
              <a:gd name="connsiteX6" fmla="*/ 11783229 w 19775667"/>
              <a:gd name="connsiteY6" fmla="*/ 1867853 h 3562502"/>
              <a:gd name="connsiteX7" fmla="*/ 15243318 w 19775667"/>
              <a:gd name="connsiteY7" fmla="*/ 1868490 h 3562502"/>
              <a:gd name="connsiteX8" fmla="*/ 15498077 w 19775667"/>
              <a:gd name="connsiteY8" fmla="*/ 2848024 h 3562502"/>
              <a:gd name="connsiteX9" fmla="*/ 15750178 w 19775667"/>
              <a:gd name="connsiteY9" fmla="*/ 0 h 3562502"/>
              <a:gd name="connsiteX10" fmla="*/ 16013525 w 19775667"/>
              <a:gd name="connsiteY10" fmla="*/ 3533241 h 3562502"/>
              <a:gd name="connsiteX11" fmla="*/ 16335393 w 19775667"/>
              <a:gd name="connsiteY11" fmla="*/ 1250899 h 3562502"/>
              <a:gd name="connsiteX12" fmla="*/ 16430492 w 19775667"/>
              <a:gd name="connsiteY12" fmla="*/ 1873328 h 3562502"/>
              <a:gd name="connsiteX13" fmla="*/ 19775667 w 19775667"/>
              <a:gd name="connsiteY13" fmla="*/ 1867897 h 3562502"/>
              <a:gd name="connsiteX0" fmla="*/ 0 w 19075538"/>
              <a:gd name="connsiteY0" fmla="*/ 1861774 h 3562502"/>
              <a:gd name="connsiteX1" fmla="*/ 10651483 w 19075538"/>
              <a:gd name="connsiteY1" fmla="*/ 1865376 h 3562502"/>
              <a:gd name="connsiteX2" fmla="*/ 10753896 w 19075538"/>
              <a:gd name="connsiteY2" fmla="*/ 1236269 h 3562502"/>
              <a:gd name="connsiteX3" fmla="*/ 11039188 w 19075538"/>
              <a:gd name="connsiteY3" fmla="*/ 3562502 h 3562502"/>
              <a:gd name="connsiteX4" fmla="*/ 11331796 w 19075538"/>
              <a:gd name="connsiteY4" fmla="*/ 14630 h 3562502"/>
              <a:gd name="connsiteX5" fmla="*/ 11642969 w 19075538"/>
              <a:gd name="connsiteY5" fmla="*/ 3076605 h 3562502"/>
              <a:gd name="connsiteX6" fmla="*/ 11783229 w 19075538"/>
              <a:gd name="connsiteY6" fmla="*/ 1867853 h 3562502"/>
              <a:gd name="connsiteX7" fmla="*/ 15243318 w 19075538"/>
              <a:gd name="connsiteY7" fmla="*/ 1868490 h 3562502"/>
              <a:gd name="connsiteX8" fmla="*/ 15498077 w 19075538"/>
              <a:gd name="connsiteY8" fmla="*/ 2848024 h 3562502"/>
              <a:gd name="connsiteX9" fmla="*/ 15750178 w 19075538"/>
              <a:gd name="connsiteY9" fmla="*/ 0 h 3562502"/>
              <a:gd name="connsiteX10" fmla="*/ 16013525 w 19075538"/>
              <a:gd name="connsiteY10" fmla="*/ 3533241 h 3562502"/>
              <a:gd name="connsiteX11" fmla="*/ 16335393 w 19075538"/>
              <a:gd name="connsiteY11" fmla="*/ 1250899 h 3562502"/>
              <a:gd name="connsiteX12" fmla="*/ 16430492 w 19075538"/>
              <a:gd name="connsiteY12" fmla="*/ 1873328 h 3562502"/>
              <a:gd name="connsiteX13" fmla="*/ 19075538 w 19075538"/>
              <a:gd name="connsiteY13" fmla="*/ 1874243 h 3562502"/>
              <a:gd name="connsiteX0" fmla="*/ 0 w 19096130"/>
              <a:gd name="connsiteY0" fmla="*/ 1861774 h 3562502"/>
              <a:gd name="connsiteX1" fmla="*/ 10651483 w 19096130"/>
              <a:gd name="connsiteY1" fmla="*/ 1865376 h 3562502"/>
              <a:gd name="connsiteX2" fmla="*/ 10753896 w 19096130"/>
              <a:gd name="connsiteY2" fmla="*/ 1236269 h 3562502"/>
              <a:gd name="connsiteX3" fmla="*/ 11039188 w 19096130"/>
              <a:gd name="connsiteY3" fmla="*/ 3562502 h 3562502"/>
              <a:gd name="connsiteX4" fmla="*/ 11331796 w 19096130"/>
              <a:gd name="connsiteY4" fmla="*/ 14630 h 3562502"/>
              <a:gd name="connsiteX5" fmla="*/ 11642969 w 19096130"/>
              <a:gd name="connsiteY5" fmla="*/ 3076605 h 3562502"/>
              <a:gd name="connsiteX6" fmla="*/ 11783229 w 19096130"/>
              <a:gd name="connsiteY6" fmla="*/ 1867853 h 3562502"/>
              <a:gd name="connsiteX7" fmla="*/ 15243318 w 19096130"/>
              <a:gd name="connsiteY7" fmla="*/ 1868490 h 3562502"/>
              <a:gd name="connsiteX8" fmla="*/ 15498077 w 19096130"/>
              <a:gd name="connsiteY8" fmla="*/ 2848024 h 3562502"/>
              <a:gd name="connsiteX9" fmla="*/ 15750178 w 19096130"/>
              <a:gd name="connsiteY9" fmla="*/ 0 h 3562502"/>
              <a:gd name="connsiteX10" fmla="*/ 16013525 w 19096130"/>
              <a:gd name="connsiteY10" fmla="*/ 3533241 h 3562502"/>
              <a:gd name="connsiteX11" fmla="*/ 16335393 w 19096130"/>
              <a:gd name="connsiteY11" fmla="*/ 1250899 h 3562502"/>
              <a:gd name="connsiteX12" fmla="*/ 16430492 w 19096130"/>
              <a:gd name="connsiteY12" fmla="*/ 1873328 h 3562502"/>
              <a:gd name="connsiteX13" fmla="*/ 19096130 w 19096130"/>
              <a:gd name="connsiteY13" fmla="*/ 1874243 h 3562502"/>
              <a:gd name="connsiteX0" fmla="*/ 0 w 19096130"/>
              <a:gd name="connsiteY0" fmla="*/ 1861774 h 3562502"/>
              <a:gd name="connsiteX1" fmla="*/ 10651483 w 19096130"/>
              <a:gd name="connsiteY1" fmla="*/ 1865376 h 3562502"/>
              <a:gd name="connsiteX2" fmla="*/ 10753896 w 19096130"/>
              <a:gd name="connsiteY2" fmla="*/ 1236269 h 3562502"/>
              <a:gd name="connsiteX3" fmla="*/ 11039188 w 19096130"/>
              <a:gd name="connsiteY3" fmla="*/ 3562502 h 3562502"/>
              <a:gd name="connsiteX4" fmla="*/ 11331796 w 19096130"/>
              <a:gd name="connsiteY4" fmla="*/ 14630 h 3562502"/>
              <a:gd name="connsiteX5" fmla="*/ 11642969 w 19096130"/>
              <a:gd name="connsiteY5" fmla="*/ 3076605 h 3562502"/>
              <a:gd name="connsiteX6" fmla="*/ 11783229 w 19096130"/>
              <a:gd name="connsiteY6" fmla="*/ 1867853 h 3562502"/>
              <a:gd name="connsiteX7" fmla="*/ 15243318 w 19096130"/>
              <a:gd name="connsiteY7" fmla="*/ 1868490 h 3562502"/>
              <a:gd name="connsiteX8" fmla="*/ 15498077 w 19096130"/>
              <a:gd name="connsiteY8" fmla="*/ 2848024 h 3562502"/>
              <a:gd name="connsiteX9" fmla="*/ 15750178 w 19096130"/>
              <a:gd name="connsiteY9" fmla="*/ 0 h 3562502"/>
              <a:gd name="connsiteX10" fmla="*/ 16013525 w 19096130"/>
              <a:gd name="connsiteY10" fmla="*/ 3533241 h 3562502"/>
              <a:gd name="connsiteX11" fmla="*/ 16335393 w 19096130"/>
              <a:gd name="connsiteY11" fmla="*/ 1250899 h 3562502"/>
              <a:gd name="connsiteX12" fmla="*/ 16430492 w 19096130"/>
              <a:gd name="connsiteY12" fmla="*/ 1873328 h 3562502"/>
              <a:gd name="connsiteX13" fmla="*/ 19096130 w 19096130"/>
              <a:gd name="connsiteY13" fmla="*/ 1867897 h 3562502"/>
              <a:gd name="connsiteX0" fmla="*/ 0 w 19096130"/>
              <a:gd name="connsiteY0" fmla="*/ 1861774 h 3562502"/>
              <a:gd name="connsiteX1" fmla="*/ 10651483 w 19096130"/>
              <a:gd name="connsiteY1" fmla="*/ 1865376 h 3562502"/>
              <a:gd name="connsiteX2" fmla="*/ 10753896 w 19096130"/>
              <a:gd name="connsiteY2" fmla="*/ 1236269 h 3562502"/>
              <a:gd name="connsiteX3" fmla="*/ 11039188 w 19096130"/>
              <a:gd name="connsiteY3" fmla="*/ 3562502 h 3562502"/>
              <a:gd name="connsiteX4" fmla="*/ 11331796 w 19096130"/>
              <a:gd name="connsiteY4" fmla="*/ 14630 h 3562502"/>
              <a:gd name="connsiteX5" fmla="*/ 11642969 w 19096130"/>
              <a:gd name="connsiteY5" fmla="*/ 3076605 h 3562502"/>
              <a:gd name="connsiteX6" fmla="*/ 11783229 w 19096130"/>
              <a:gd name="connsiteY6" fmla="*/ 1867853 h 3562502"/>
              <a:gd name="connsiteX7" fmla="*/ 15243318 w 19096130"/>
              <a:gd name="connsiteY7" fmla="*/ 1868490 h 3562502"/>
              <a:gd name="connsiteX8" fmla="*/ 15498077 w 19096130"/>
              <a:gd name="connsiteY8" fmla="*/ 2848024 h 3562502"/>
              <a:gd name="connsiteX9" fmla="*/ 15750178 w 19096130"/>
              <a:gd name="connsiteY9" fmla="*/ 0 h 3562502"/>
              <a:gd name="connsiteX10" fmla="*/ 16013525 w 19096130"/>
              <a:gd name="connsiteY10" fmla="*/ 3533241 h 3562502"/>
              <a:gd name="connsiteX11" fmla="*/ 16335393 w 19096130"/>
              <a:gd name="connsiteY11" fmla="*/ 1250899 h 3562502"/>
              <a:gd name="connsiteX12" fmla="*/ 16430492 w 19096130"/>
              <a:gd name="connsiteY12" fmla="*/ 1873328 h 3562502"/>
              <a:gd name="connsiteX13" fmla="*/ 19096130 w 19096130"/>
              <a:gd name="connsiteY13" fmla="*/ 1867897 h 3562502"/>
              <a:gd name="connsiteX0" fmla="*/ 0 w 19096130"/>
              <a:gd name="connsiteY0" fmla="*/ 1861774 h 3562502"/>
              <a:gd name="connsiteX1" fmla="*/ 10651483 w 19096130"/>
              <a:gd name="connsiteY1" fmla="*/ 1865376 h 3562502"/>
              <a:gd name="connsiteX2" fmla="*/ 10753896 w 19096130"/>
              <a:gd name="connsiteY2" fmla="*/ 1236269 h 3562502"/>
              <a:gd name="connsiteX3" fmla="*/ 11039188 w 19096130"/>
              <a:gd name="connsiteY3" fmla="*/ 3562502 h 3562502"/>
              <a:gd name="connsiteX4" fmla="*/ 11331796 w 19096130"/>
              <a:gd name="connsiteY4" fmla="*/ 14630 h 3562502"/>
              <a:gd name="connsiteX5" fmla="*/ 11642969 w 19096130"/>
              <a:gd name="connsiteY5" fmla="*/ 3076605 h 3562502"/>
              <a:gd name="connsiteX6" fmla="*/ 11783229 w 19096130"/>
              <a:gd name="connsiteY6" fmla="*/ 1867853 h 3562502"/>
              <a:gd name="connsiteX7" fmla="*/ 15243318 w 19096130"/>
              <a:gd name="connsiteY7" fmla="*/ 1868490 h 3562502"/>
              <a:gd name="connsiteX8" fmla="*/ 15498077 w 19096130"/>
              <a:gd name="connsiteY8" fmla="*/ 2848024 h 3562502"/>
              <a:gd name="connsiteX9" fmla="*/ 15750178 w 19096130"/>
              <a:gd name="connsiteY9" fmla="*/ 0 h 3562502"/>
              <a:gd name="connsiteX10" fmla="*/ 16013525 w 19096130"/>
              <a:gd name="connsiteY10" fmla="*/ 3533241 h 3562502"/>
              <a:gd name="connsiteX11" fmla="*/ 16335393 w 19096130"/>
              <a:gd name="connsiteY11" fmla="*/ 1250899 h 3562502"/>
              <a:gd name="connsiteX12" fmla="*/ 16430491 w 19096130"/>
              <a:gd name="connsiteY12" fmla="*/ 1860635 h 3562502"/>
              <a:gd name="connsiteX13" fmla="*/ 19096130 w 19096130"/>
              <a:gd name="connsiteY13" fmla="*/ 1867897 h 3562502"/>
              <a:gd name="connsiteX0" fmla="*/ 0 w 19748213"/>
              <a:gd name="connsiteY0" fmla="*/ 1868122 h 3562502"/>
              <a:gd name="connsiteX1" fmla="*/ 11303566 w 19748213"/>
              <a:gd name="connsiteY1" fmla="*/ 1865376 h 3562502"/>
              <a:gd name="connsiteX2" fmla="*/ 11405979 w 19748213"/>
              <a:gd name="connsiteY2" fmla="*/ 1236269 h 3562502"/>
              <a:gd name="connsiteX3" fmla="*/ 11691271 w 19748213"/>
              <a:gd name="connsiteY3" fmla="*/ 3562502 h 3562502"/>
              <a:gd name="connsiteX4" fmla="*/ 11983879 w 19748213"/>
              <a:gd name="connsiteY4" fmla="*/ 14630 h 3562502"/>
              <a:gd name="connsiteX5" fmla="*/ 12295052 w 19748213"/>
              <a:gd name="connsiteY5" fmla="*/ 3076605 h 3562502"/>
              <a:gd name="connsiteX6" fmla="*/ 12435312 w 19748213"/>
              <a:gd name="connsiteY6" fmla="*/ 1867853 h 3562502"/>
              <a:gd name="connsiteX7" fmla="*/ 15895401 w 19748213"/>
              <a:gd name="connsiteY7" fmla="*/ 1868490 h 3562502"/>
              <a:gd name="connsiteX8" fmla="*/ 16150160 w 19748213"/>
              <a:gd name="connsiteY8" fmla="*/ 2848024 h 3562502"/>
              <a:gd name="connsiteX9" fmla="*/ 16402261 w 19748213"/>
              <a:gd name="connsiteY9" fmla="*/ 0 h 3562502"/>
              <a:gd name="connsiteX10" fmla="*/ 16665608 w 19748213"/>
              <a:gd name="connsiteY10" fmla="*/ 3533241 h 3562502"/>
              <a:gd name="connsiteX11" fmla="*/ 16987476 w 19748213"/>
              <a:gd name="connsiteY11" fmla="*/ 1250899 h 3562502"/>
              <a:gd name="connsiteX12" fmla="*/ 17082574 w 19748213"/>
              <a:gd name="connsiteY12" fmla="*/ 1860635 h 3562502"/>
              <a:gd name="connsiteX13" fmla="*/ 19748213 w 19748213"/>
              <a:gd name="connsiteY13" fmla="*/ 1867897 h 3562502"/>
              <a:gd name="connsiteX0" fmla="*/ 0 w 19782534"/>
              <a:gd name="connsiteY0" fmla="*/ 1868122 h 3562502"/>
              <a:gd name="connsiteX1" fmla="*/ 11337887 w 19782534"/>
              <a:gd name="connsiteY1" fmla="*/ 1865376 h 3562502"/>
              <a:gd name="connsiteX2" fmla="*/ 11440300 w 19782534"/>
              <a:gd name="connsiteY2" fmla="*/ 1236269 h 3562502"/>
              <a:gd name="connsiteX3" fmla="*/ 11725592 w 19782534"/>
              <a:gd name="connsiteY3" fmla="*/ 3562502 h 3562502"/>
              <a:gd name="connsiteX4" fmla="*/ 12018200 w 19782534"/>
              <a:gd name="connsiteY4" fmla="*/ 14630 h 3562502"/>
              <a:gd name="connsiteX5" fmla="*/ 12329373 w 19782534"/>
              <a:gd name="connsiteY5" fmla="*/ 3076605 h 3562502"/>
              <a:gd name="connsiteX6" fmla="*/ 12469633 w 19782534"/>
              <a:gd name="connsiteY6" fmla="*/ 1867853 h 3562502"/>
              <a:gd name="connsiteX7" fmla="*/ 15929722 w 19782534"/>
              <a:gd name="connsiteY7" fmla="*/ 1868490 h 3562502"/>
              <a:gd name="connsiteX8" fmla="*/ 16184481 w 19782534"/>
              <a:gd name="connsiteY8" fmla="*/ 2848024 h 3562502"/>
              <a:gd name="connsiteX9" fmla="*/ 16436582 w 19782534"/>
              <a:gd name="connsiteY9" fmla="*/ 0 h 3562502"/>
              <a:gd name="connsiteX10" fmla="*/ 16699929 w 19782534"/>
              <a:gd name="connsiteY10" fmla="*/ 3533241 h 3562502"/>
              <a:gd name="connsiteX11" fmla="*/ 17021797 w 19782534"/>
              <a:gd name="connsiteY11" fmla="*/ 1250899 h 3562502"/>
              <a:gd name="connsiteX12" fmla="*/ 17116895 w 19782534"/>
              <a:gd name="connsiteY12" fmla="*/ 1860635 h 3562502"/>
              <a:gd name="connsiteX13" fmla="*/ 19782534 w 19782534"/>
              <a:gd name="connsiteY13" fmla="*/ 1867897 h 3562502"/>
              <a:gd name="connsiteX0" fmla="*/ 0 w 17116895"/>
              <a:gd name="connsiteY0" fmla="*/ 1868122 h 3562502"/>
              <a:gd name="connsiteX1" fmla="*/ 11337887 w 17116895"/>
              <a:gd name="connsiteY1" fmla="*/ 1865376 h 3562502"/>
              <a:gd name="connsiteX2" fmla="*/ 11440300 w 17116895"/>
              <a:gd name="connsiteY2" fmla="*/ 1236269 h 3562502"/>
              <a:gd name="connsiteX3" fmla="*/ 11725592 w 17116895"/>
              <a:gd name="connsiteY3" fmla="*/ 3562502 h 3562502"/>
              <a:gd name="connsiteX4" fmla="*/ 12018200 w 17116895"/>
              <a:gd name="connsiteY4" fmla="*/ 14630 h 3562502"/>
              <a:gd name="connsiteX5" fmla="*/ 12329373 w 17116895"/>
              <a:gd name="connsiteY5" fmla="*/ 3076605 h 3562502"/>
              <a:gd name="connsiteX6" fmla="*/ 12469633 w 17116895"/>
              <a:gd name="connsiteY6" fmla="*/ 1867853 h 3562502"/>
              <a:gd name="connsiteX7" fmla="*/ 15929722 w 17116895"/>
              <a:gd name="connsiteY7" fmla="*/ 1868490 h 3562502"/>
              <a:gd name="connsiteX8" fmla="*/ 16184481 w 17116895"/>
              <a:gd name="connsiteY8" fmla="*/ 2848024 h 3562502"/>
              <a:gd name="connsiteX9" fmla="*/ 16436582 w 17116895"/>
              <a:gd name="connsiteY9" fmla="*/ 0 h 3562502"/>
              <a:gd name="connsiteX10" fmla="*/ 16699929 w 17116895"/>
              <a:gd name="connsiteY10" fmla="*/ 3533241 h 3562502"/>
              <a:gd name="connsiteX11" fmla="*/ 17021797 w 17116895"/>
              <a:gd name="connsiteY11" fmla="*/ 1250899 h 3562502"/>
              <a:gd name="connsiteX12" fmla="*/ 17116895 w 17116895"/>
              <a:gd name="connsiteY12" fmla="*/ 1860635 h 3562502"/>
              <a:gd name="connsiteX0" fmla="*/ 0 w 17021797"/>
              <a:gd name="connsiteY0" fmla="*/ 1868122 h 3562502"/>
              <a:gd name="connsiteX1" fmla="*/ 11337887 w 17021797"/>
              <a:gd name="connsiteY1" fmla="*/ 1865376 h 3562502"/>
              <a:gd name="connsiteX2" fmla="*/ 11440300 w 17021797"/>
              <a:gd name="connsiteY2" fmla="*/ 1236269 h 3562502"/>
              <a:gd name="connsiteX3" fmla="*/ 11725592 w 17021797"/>
              <a:gd name="connsiteY3" fmla="*/ 3562502 h 3562502"/>
              <a:gd name="connsiteX4" fmla="*/ 12018200 w 17021797"/>
              <a:gd name="connsiteY4" fmla="*/ 14630 h 3562502"/>
              <a:gd name="connsiteX5" fmla="*/ 12329373 w 17021797"/>
              <a:gd name="connsiteY5" fmla="*/ 3076605 h 3562502"/>
              <a:gd name="connsiteX6" fmla="*/ 12469633 w 17021797"/>
              <a:gd name="connsiteY6" fmla="*/ 1867853 h 3562502"/>
              <a:gd name="connsiteX7" fmla="*/ 15929722 w 17021797"/>
              <a:gd name="connsiteY7" fmla="*/ 1868490 h 3562502"/>
              <a:gd name="connsiteX8" fmla="*/ 16184481 w 17021797"/>
              <a:gd name="connsiteY8" fmla="*/ 2848024 h 3562502"/>
              <a:gd name="connsiteX9" fmla="*/ 16436582 w 17021797"/>
              <a:gd name="connsiteY9" fmla="*/ 0 h 3562502"/>
              <a:gd name="connsiteX10" fmla="*/ 16699929 w 17021797"/>
              <a:gd name="connsiteY10" fmla="*/ 3533241 h 3562502"/>
              <a:gd name="connsiteX11" fmla="*/ 17021797 w 17021797"/>
              <a:gd name="connsiteY11" fmla="*/ 1250899 h 3562502"/>
              <a:gd name="connsiteX0" fmla="*/ 0 w 16699928"/>
              <a:gd name="connsiteY0" fmla="*/ 1868122 h 3562502"/>
              <a:gd name="connsiteX1" fmla="*/ 11337887 w 16699928"/>
              <a:gd name="connsiteY1" fmla="*/ 1865376 h 3562502"/>
              <a:gd name="connsiteX2" fmla="*/ 11440300 w 16699928"/>
              <a:gd name="connsiteY2" fmla="*/ 1236269 h 3562502"/>
              <a:gd name="connsiteX3" fmla="*/ 11725592 w 16699928"/>
              <a:gd name="connsiteY3" fmla="*/ 3562502 h 3562502"/>
              <a:gd name="connsiteX4" fmla="*/ 12018200 w 16699928"/>
              <a:gd name="connsiteY4" fmla="*/ 14630 h 3562502"/>
              <a:gd name="connsiteX5" fmla="*/ 12329373 w 16699928"/>
              <a:gd name="connsiteY5" fmla="*/ 3076605 h 3562502"/>
              <a:gd name="connsiteX6" fmla="*/ 12469633 w 16699928"/>
              <a:gd name="connsiteY6" fmla="*/ 1867853 h 3562502"/>
              <a:gd name="connsiteX7" fmla="*/ 15929722 w 16699928"/>
              <a:gd name="connsiteY7" fmla="*/ 1868490 h 3562502"/>
              <a:gd name="connsiteX8" fmla="*/ 16184481 w 16699928"/>
              <a:gd name="connsiteY8" fmla="*/ 2848024 h 3562502"/>
              <a:gd name="connsiteX9" fmla="*/ 16436582 w 16699928"/>
              <a:gd name="connsiteY9" fmla="*/ 0 h 3562502"/>
              <a:gd name="connsiteX10" fmla="*/ 16699929 w 16699928"/>
              <a:gd name="connsiteY10" fmla="*/ 3533241 h 3562502"/>
              <a:gd name="connsiteX0" fmla="*/ 0 w 16436581"/>
              <a:gd name="connsiteY0" fmla="*/ 1868122 h 3562502"/>
              <a:gd name="connsiteX1" fmla="*/ 11337887 w 16436581"/>
              <a:gd name="connsiteY1" fmla="*/ 1865376 h 3562502"/>
              <a:gd name="connsiteX2" fmla="*/ 11440300 w 16436581"/>
              <a:gd name="connsiteY2" fmla="*/ 1236269 h 3562502"/>
              <a:gd name="connsiteX3" fmla="*/ 11725592 w 16436581"/>
              <a:gd name="connsiteY3" fmla="*/ 3562502 h 3562502"/>
              <a:gd name="connsiteX4" fmla="*/ 12018200 w 16436581"/>
              <a:gd name="connsiteY4" fmla="*/ 14630 h 3562502"/>
              <a:gd name="connsiteX5" fmla="*/ 12329373 w 16436581"/>
              <a:gd name="connsiteY5" fmla="*/ 3076605 h 3562502"/>
              <a:gd name="connsiteX6" fmla="*/ 12469633 w 16436581"/>
              <a:gd name="connsiteY6" fmla="*/ 1867853 h 3562502"/>
              <a:gd name="connsiteX7" fmla="*/ 15929722 w 16436581"/>
              <a:gd name="connsiteY7" fmla="*/ 1868490 h 3562502"/>
              <a:gd name="connsiteX8" fmla="*/ 16184481 w 16436581"/>
              <a:gd name="connsiteY8" fmla="*/ 2848024 h 3562502"/>
              <a:gd name="connsiteX9" fmla="*/ 16436582 w 16436581"/>
              <a:gd name="connsiteY9" fmla="*/ 0 h 3562502"/>
              <a:gd name="connsiteX0" fmla="*/ 0 w 16184481"/>
              <a:gd name="connsiteY0" fmla="*/ 1853491 h 3547871"/>
              <a:gd name="connsiteX1" fmla="*/ 11337887 w 16184481"/>
              <a:gd name="connsiteY1" fmla="*/ 1850745 h 3547871"/>
              <a:gd name="connsiteX2" fmla="*/ 11440300 w 16184481"/>
              <a:gd name="connsiteY2" fmla="*/ 1221638 h 3547871"/>
              <a:gd name="connsiteX3" fmla="*/ 11725592 w 16184481"/>
              <a:gd name="connsiteY3" fmla="*/ 3547871 h 3547871"/>
              <a:gd name="connsiteX4" fmla="*/ 12018200 w 16184481"/>
              <a:gd name="connsiteY4" fmla="*/ -1 h 3547871"/>
              <a:gd name="connsiteX5" fmla="*/ 12329373 w 16184481"/>
              <a:gd name="connsiteY5" fmla="*/ 3061974 h 3547871"/>
              <a:gd name="connsiteX6" fmla="*/ 12469633 w 16184481"/>
              <a:gd name="connsiteY6" fmla="*/ 1853222 h 3547871"/>
              <a:gd name="connsiteX7" fmla="*/ 15929722 w 16184481"/>
              <a:gd name="connsiteY7" fmla="*/ 1853859 h 3547871"/>
              <a:gd name="connsiteX8" fmla="*/ 16184481 w 16184481"/>
              <a:gd name="connsiteY8" fmla="*/ 2833393 h 3547871"/>
              <a:gd name="connsiteX0" fmla="*/ 0 w 15929721"/>
              <a:gd name="connsiteY0" fmla="*/ 1853492 h 3547872"/>
              <a:gd name="connsiteX1" fmla="*/ 11337887 w 15929721"/>
              <a:gd name="connsiteY1" fmla="*/ 1850746 h 3547872"/>
              <a:gd name="connsiteX2" fmla="*/ 11440300 w 15929721"/>
              <a:gd name="connsiteY2" fmla="*/ 1221639 h 3547872"/>
              <a:gd name="connsiteX3" fmla="*/ 11725592 w 15929721"/>
              <a:gd name="connsiteY3" fmla="*/ 3547872 h 3547872"/>
              <a:gd name="connsiteX4" fmla="*/ 12018200 w 15929721"/>
              <a:gd name="connsiteY4" fmla="*/ 0 h 3547872"/>
              <a:gd name="connsiteX5" fmla="*/ 12329373 w 15929721"/>
              <a:gd name="connsiteY5" fmla="*/ 3061975 h 3547872"/>
              <a:gd name="connsiteX6" fmla="*/ 12469633 w 15929721"/>
              <a:gd name="connsiteY6" fmla="*/ 1853223 h 3547872"/>
              <a:gd name="connsiteX7" fmla="*/ 15929722 w 15929721"/>
              <a:gd name="connsiteY7" fmla="*/ 1853860 h 3547872"/>
              <a:gd name="connsiteX0" fmla="*/ 0 w 17764659"/>
              <a:gd name="connsiteY0" fmla="*/ 1853492 h 3547872"/>
              <a:gd name="connsiteX1" fmla="*/ 11337887 w 17764659"/>
              <a:gd name="connsiteY1" fmla="*/ 1850746 h 3547872"/>
              <a:gd name="connsiteX2" fmla="*/ 11440300 w 17764659"/>
              <a:gd name="connsiteY2" fmla="*/ 1221639 h 3547872"/>
              <a:gd name="connsiteX3" fmla="*/ 11725592 w 17764659"/>
              <a:gd name="connsiteY3" fmla="*/ 3547872 h 3547872"/>
              <a:gd name="connsiteX4" fmla="*/ 12018200 w 17764659"/>
              <a:gd name="connsiteY4" fmla="*/ 0 h 3547872"/>
              <a:gd name="connsiteX5" fmla="*/ 12329373 w 17764659"/>
              <a:gd name="connsiteY5" fmla="*/ 3061975 h 3547872"/>
              <a:gd name="connsiteX6" fmla="*/ 12469633 w 17764659"/>
              <a:gd name="connsiteY6" fmla="*/ 1853223 h 3547872"/>
              <a:gd name="connsiteX7" fmla="*/ 17764659 w 17764659"/>
              <a:gd name="connsiteY7" fmla="*/ 1853861 h 354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64659" h="3547872">
                <a:moveTo>
                  <a:pt x="0" y="1853492"/>
                </a:moveTo>
                <a:lnTo>
                  <a:pt x="11337887" y="1850746"/>
                </a:lnTo>
                <a:lnTo>
                  <a:pt x="11440300" y="1221639"/>
                </a:lnTo>
                <a:lnTo>
                  <a:pt x="11725592" y="3547872"/>
                </a:lnTo>
                <a:lnTo>
                  <a:pt x="12018200" y="0"/>
                </a:lnTo>
                <a:lnTo>
                  <a:pt x="12329373" y="3061975"/>
                </a:lnTo>
                <a:lnTo>
                  <a:pt x="12469633" y="1853223"/>
                </a:lnTo>
                <a:lnTo>
                  <a:pt x="17764659" y="1853861"/>
                </a:lnTo>
              </a:path>
            </a:pathLst>
          </a:custGeom>
          <a:ln w="5080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1" dirty="0"/>
          </a:p>
        </p:txBody>
      </p:sp>
      <p:sp>
        <p:nvSpPr>
          <p:cNvPr id="4" name="Rectangle 3">
            <a:extLst>
              <a:ext uri="{FF2B5EF4-FFF2-40B4-BE49-F238E27FC236}">
                <a16:creationId xmlns:a16="http://schemas.microsoft.com/office/drawing/2014/main" id="{1AFA59D1-F528-49A2-B7ED-368EDCBA10AA}"/>
              </a:ext>
            </a:extLst>
          </p:cNvPr>
          <p:cNvSpPr/>
          <p:nvPr/>
        </p:nvSpPr>
        <p:spPr>
          <a:xfrm>
            <a:off x="341100" y="75674"/>
            <a:ext cx="3161828" cy="923330"/>
          </a:xfrm>
          <a:prstGeom prst="rect">
            <a:avLst/>
          </a:prstGeom>
        </p:spPr>
        <p:txBody>
          <a:bodyPr wrap="none">
            <a:spAutoFit/>
          </a:bodyPr>
          <a:lstStyle/>
          <a:p>
            <a:r>
              <a:rPr lang="en-US" altLang="ko-KR" sz="4000" b="1" dirty="0">
                <a:solidFill>
                  <a:schemeClr val="accent1"/>
                </a:solidFill>
                <a:latin typeface="+mj-lt"/>
                <a:cs typeface="Arial" pitchFamily="34" charset="0"/>
              </a:rPr>
              <a:t>Tables (1/2)</a:t>
            </a:r>
            <a:r>
              <a:rPr lang="en-US" altLang="ko-KR" sz="5400" b="1" dirty="0">
                <a:solidFill>
                  <a:schemeClr val="accent1"/>
                </a:solidFill>
                <a:latin typeface="+mj-lt"/>
                <a:cs typeface="Arial" pitchFamily="34" charset="0"/>
              </a:rPr>
              <a:t> </a:t>
            </a:r>
            <a:endParaRPr lang="ko-KR" altLang="en-US" sz="5400" b="1" dirty="0">
              <a:solidFill>
                <a:schemeClr val="accent1"/>
              </a:solidFill>
              <a:latin typeface="+mj-lt"/>
              <a:cs typeface="Arial" pitchFamily="34" charset="0"/>
            </a:endParaRPr>
          </a:p>
        </p:txBody>
      </p:sp>
      <p:grpSp>
        <p:nvGrpSpPr>
          <p:cNvPr id="10" name="Graphic 25">
            <a:extLst>
              <a:ext uri="{FF2B5EF4-FFF2-40B4-BE49-F238E27FC236}">
                <a16:creationId xmlns:a16="http://schemas.microsoft.com/office/drawing/2014/main" id="{2A195617-8C33-4516-AA94-DEABA42B6273}"/>
              </a:ext>
            </a:extLst>
          </p:cNvPr>
          <p:cNvGrpSpPr/>
          <p:nvPr/>
        </p:nvGrpSpPr>
        <p:grpSpPr>
          <a:xfrm flipH="1">
            <a:off x="10757157" y="5879175"/>
            <a:ext cx="1293645" cy="859652"/>
            <a:chOff x="342288" y="5278574"/>
            <a:chExt cx="1920177" cy="1275995"/>
          </a:xfrm>
        </p:grpSpPr>
        <p:sp>
          <p:nvSpPr>
            <p:cNvPr id="11" name="Freeform: Shape 10">
              <a:extLst>
                <a:ext uri="{FF2B5EF4-FFF2-40B4-BE49-F238E27FC236}">
                  <a16:creationId xmlns:a16="http://schemas.microsoft.com/office/drawing/2014/main" id="{C4300C03-56F7-4199-896D-9561814F75B8}"/>
                </a:ext>
              </a:extLst>
            </p:cNvPr>
            <p:cNvSpPr/>
            <p:nvPr/>
          </p:nvSpPr>
          <p:spPr>
            <a:xfrm>
              <a:off x="342288" y="5278574"/>
              <a:ext cx="1920177" cy="1275995"/>
            </a:xfrm>
            <a:custGeom>
              <a:avLst/>
              <a:gdLst>
                <a:gd name="connsiteX0" fmla="*/ 1895460 w 1920176"/>
                <a:gd name="connsiteY0" fmla="*/ 616030 h 1274796"/>
                <a:gd name="connsiteX1" fmla="*/ 1829939 w 1920176"/>
                <a:gd name="connsiteY1" fmla="*/ 539306 h 1274796"/>
                <a:gd name="connsiteX2" fmla="*/ 1633135 w 1920176"/>
                <a:gd name="connsiteY2" fmla="*/ 367101 h 1274796"/>
                <a:gd name="connsiteX3" fmla="*/ 1431946 w 1920176"/>
                <a:gd name="connsiteY3" fmla="*/ 220229 h 1274796"/>
                <a:gd name="connsiteX4" fmla="*/ 1122124 w 1920176"/>
                <a:gd name="connsiteY4" fmla="*/ 73112 h 1274796"/>
                <a:gd name="connsiteX5" fmla="*/ 816931 w 1920176"/>
                <a:gd name="connsiteY5" fmla="*/ 2964 h 1274796"/>
                <a:gd name="connsiteX6" fmla="*/ 573360 w 1920176"/>
                <a:gd name="connsiteY6" fmla="*/ 15630 h 1274796"/>
                <a:gd name="connsiteX7" fmla="*/ 289114 w 1920176"/>
                <a:gd name="connsiteY7" fmla="*/ 113058 h 1274796"/>
                <a:gd name="connsiteX8" fmla="*/ 102052 w 1920176"/>
                <a:gd name="connsiteY8" fmla="*/ 262123 h 1274796"/>
                <a:gd name="connsiteX9" fmla="*/ 56991 w 1920176"/>
                <a:gd name="connsiteY9" fmla="*/ 711266 h 1274796"/>
                <a:gd name="connsiteX10" fmla="*/ 258180 w 1920176"/>
                <a:gd name="connsiteY10" fmla="*/ 899302 h 1274796"/>
                <a:gd name="connsiteX11" fmla="*/ 549977 w 1920176"/>
                <a:gd name="connsiteY11" fmla="*/ 1050316 h 1274796"/>
                <a:gd name="connsiteX12" fmla="*/ 879772 w 1920176"/>
                <a:gd name="connsiteY12" fmla="*/ 1181844 h 1274796"/>
                <a:gd name="connsiteX13" fmla="*/ 1159634 w 1920176"/>
                <a:gd name="connsiteY13" fmla="*/ 1270503 h 1274796"/>
                <a:gd name="connsiteX14" fmla="*/ 1272163 w 1920176"/>
                <a:gd name="connsiteY14" fmla="*/ 1270503 h 1274796"/>
                <a:gd name="connsiteX15" fmla="*/ 1408076 w 1920176"/>
                <a:gd name="connsiteY15" fmla="*/ 1214239 h 1274796"/>
                <a:gd name="connsiteX16" fmla="*/ 1738844 w 1920176"/>
                <a:gd name="connsiteY16" fmla="*/ 964579 h 1274796"/>
                <a:gd name="connsiteX17" fmla="*/ 1786584 w 1920176"/>
                <a:gd name="connsiteY17" fmla="*/ 967258 h 1274796"/>
                <a:gd name="connsiteX18" fmla="*/ 1807775 w 1920176"/>
                <a:gd name="connsiteY18" fmla="*/ 927069 h 1274796"/>
                <a:gd name="connsiteX19" fmla="*/ 1784879 w 1920176"/>
                <a:gd name="connsiteY19" fmla="*/ 918301 h 1274796"/>
                <a:gd name="connsiteX20" fmla="*/ 1836029 w 1920176"/>
                <a:gd name="connsiteY20" fmla="*/ 859600 h 1274796"/>
                <a:gd name="connsiteX21" fmla="*/ 1910805 w 1920176"/>
                <a:gd name="connsiteY21" fmla="*/ 735136 h 1274796"/>
                <a:gd name="connsiteX22" fmla="*/ 1895460 w 1920176"/>
                <a:gd name="connsiteY22" fmla="*/ 616030 h 1274796"/>
                <a:gd name="connsiteX0" fmla="*/ 1895460 w 1920177"/>
                <a:gd name="connsiteY0" fmla="*/ 616030 h 1274796"/>
                <a:gd name="connsiteX1" fmla="*/ 1829939 w 1920177"/>
                <a:gd name="connsiteY1" fmla="*/ 539306 h 1274796"/>
                <a:gd name="connsiteX2" fmla="*/ 1633135 w 1920177"/>
                <a:gd name="connsiteY2" fmla="*/ 367101 h 1274796"/>
                <a:gd name="connsiteX3" fmla="*/ 1431946 w 1920177"/>
                <a:gd name="connsiteY3" fmla="*/ 220229 h 1274796"/>
                <a:gd name="connsiteX4" fmla="*/ 1122124 w 1920177"/>
                <a:gd name="connsiteY4" fmla="*/ 73112 h 1274796"/>
                <a:gd name="connsiteX5" fmla="*/ 816931 w 1920177"/>
                <a:gd name="connsiteY5" fmla="*/ 2964 h 1274796"/>
                <a:gd name="connsiteX6" fmla="*/ 573360 w 1920177"/>
                <a:gd name="connsiteY6" fmla="*/ 15630 h 1274796"/>
                <a:gd name="connsiteX7" fmla="*/ 289114 w 1920177"/>
                <a:gd name="connsiteY7" fmla="*/ 113058 h 1274796"/>
                <a:gd name="connsiteX8" fmla="*/ 102052 w 1920177"/>
                <a:gd name="connsiteY8" fmla="*/ 262123 h 1274796"/>
                <a:gd name="connsiteX9" fmla="*/ 56991 w 1920177"/>
                <a:gd name="connsiteY9" fmla="*/ 711266 h 1274796"/>
                <a:gd name="connsiteX10" fmla="*/ 258180 w 1920177"/>
                <a:gd name="connsiteY10" fmla="*/ 899302 h 1274796"/>
                <a:gd name="connsiteX11" fmla="*/ 549977 w 1920177"/>
                <a:gd name="connsiteY11" fmla="*/ 1050316 h 1274796"/>
                <a:gd name="connsiteX12" fmla="*/ 879772 w 1920177"/>
                <a:gd name="connsiteY12" fmla="*/ 1181844 h 1274796"/>
                <a:gd name="connsiteX13" fmla="*/ 1159634 w 1920177"/>
                <a:gd name="connsiteY13" fmla="*/ 1270503 h 1274796"/>
                <a:gd name="connsiteX14" fmla="*/ 1272163 w 1920177"/>
                <a:gd name="connsiteY14" fmla="*/ 1270503 h 1274796"/>
                <a:gd name="connsiteX15" fmla="*/ 1408076 w 1920177"/>
                <a:gd name="connsiteY15" fmla="*/ 1214239 h 1274796"/>
                <a:gd name="connsiteX16" fmla="*/ 1738844 w 1920177"/>
                <a:gd name="connsiteY16" fmla="*/ 964579 h 1274796"/>
                <a:gd name="connsiteX17" fmla="*/ 1807775 w 1920177"/>
                <a:gd name="connsiteY17" fmla="*/ 927069 h 1274796"/>
                <a:gd name="connsiteX18" fmla="*/ 1784879 w 1920177"/>
                <a:gd name="connsiteY18" fmla="*/ 918301 h 1274796"/>
                <a:gd name="connsiteX19" fmla="*/ 1836029 w 1920177"/>
                <a:gd name="connsiteY19" fmla="*/ 859600 h 1274796"/>
                <a:gd name="connsiteX20" fmla="*/ 1910805 w 1920177"/>
                <a:gd name="connsiteY20" fmla="*/ 735136 h 1274796"/>
                <a:gd name="connsiteX21" fmla="*/ 1895460 w 1920177"/>
                <a:gd name="connsiteY21" fmla="*/ 616030 h 1274796"/>
                <a:gd name="connsiteX0" fmla="*/ 1895460 w 1920177"/>
                <a:gd name="connsiteY0" fmla="*/ 616030 h 1274796"/>
                <a:gd name="connsiteX1" fmla="*/ 1829939 w 1920177"/>
                <a:gd name="connsiteY1" fmla="*/ 539306 h 1274796"/>
                <a:gd name="connsiteX2" fmla="*/ 1633135 w 1920177"/>
                <a:gd name="connsiteY2" fmla="*/ 367101 h 1274796"/>
                <a:gd name="connsiteX3" fmla="*/ 1431946 w 1920177"/>
                <a:gd name="connsiteY3" fmla="*/ 220229 h 1274796"/>
                <a:gd name="connsiteX4" fmla="*/ 1122124 w 1920177"/>
                <a:gd name="connsiteY4" fmla="*/ 73112 h 1274796"/>
                <a:gd name="connsiteX5" fmla="*/ 816931 w 1920177"/>
                <a:gd name="connsiteY5" fmla="*/ 2964 h 1274796"/>
                <a:gd name="connsiteX6" fmla="*/ 573360 w 1920177"/>
                <a:gd name="connsiteY6" fmla="*/ 15630 h 1274796"/>
                <a:gd name="connsiteX7" fmla="*/ 289114 w 1920177"/>
                <a:gd name="connsiteY7" fmla="*/ 113058 h 1274796"/>
                <a:gd name="connsiteX8" fmla="*/ 102052 w 1920177"/>
                <a:gd name="connsiteY8" fmla="*/ 262123 h 1274796"/>
                <a:gd name="connsiteX9" fmla="*/ 56991 w 1920177"/>
                <a:gd name="connsiteY9" fmla="*/ 711266 h 1274796"/>
                <a:gd name="connsiteX10" fmla="*/ 258180 w 1920177"/>
                <a:gd name="connsiteY10" fmla="*/ 899302 h 1274796"/>
                <a:gd name="connsiteX11" fmla="*/ 549977 w 1920177"/>
                <a:gd name="connsiteY11" fmla="*/ 1050316 h 1274796"/>
                <a:gd name="connsiteX12" fmla="*/ 879772 w 1920177"/>
                <a:gd name="connsiteY12" fmla="*/ 1181844 h 1274796"/>
                <a:gd name="connsiteX13" fmla="*/ 1159634 w 1920177"/>
                <a:gd name="connsiteY13" fmla="*/ 1270503 h 1274796"/>
                <a:gd name="connsiteX14" fmla="*/ 1272163 w 1920177"/>
                <a:gd name="connsiteY14" fmla="*/ 1270503 h 1274796"/>
                <a:gd name="connsiteX15" fmla="*/ 1408076 w 1920177"/>
                <a:gd name="connsiteY15" fmla="*/ 1214239 h 1274796"/>
                <a:gd name="connsiteX16" fmla="*/ 1738844 w 1920177"/>
                <a:gd name="connsiteY16" fmla="*/ 964579 h 1274796"/>
                <a:gd name="connsiteX17" fmla="*/ 1784879 w 1920177"/>
                <a:gd name="connsiteY17" fmla="*/ 918301 h 1274796"/>
                <a:gd name="connsiteX18" fmla="*/ 1836029 w 1920177"/>
                <a:gd name="connsiteY18" fmla="*/ 859600 h 1274796"/>
                <a:gd name="connsiteX19" fmla="*/ 1910805 w 1920177"/>
                <a:gd name="connsiteY19" fmla="*/ 735136 h 1274796"/>
                <a:gd name="connsiteX20" fmla="*/ 1895460 w 1920177"/>
                <a:gd name="connsiteY20" fmla="*/ 616030 h 1274796"/>
                <a:gd name="connsiteX0" fmla="*/ 1895460 w 1920177"/>
                <a:gd name="connsiteY0" fmla="*/ 616030 h 1274796"/>
                <a:gd name="connsiteX1" fmla="*/ 1829939 w 1920177"/>
                <a:gd name="connsiteY1" fmla="*/ 539306 h 1274796"/>
                <a:gd name="connsiteX2" fmla="*/ 1633135 w 1920177"/>
                <a:gd name="connsiteY2" fmla="*/ 367101 h 1274796"/>
                <a:gd name="connsiteX3" fmla="*/ 1431946 w 1920177"/>
                <a:gd name="connsiteY3" fmla="*/ 220229 h 1274796"/>
                <a:gd name="connsiteX4" fmla="*/ 1122124 w 1920177"/>
                <a:gd name="connsiteY4" fmla="*/ 73112 h 1274796"/>
                <a:gd name="connsiteX5" fmla="*/ 816931 w 1920177"/>
                <a:gd name="connsiteY5" fmla="*/ 2964 h 1274796"/>
                <a:gd name="connsiteX6" fmla="*/ 573360 w 1920177"/>
                <a:gd name="connsiteY6" fmla="*/ 15630 h 1274796"/>
                <a:gd name="connsiteX7" fmla="*/ 289114 w 1920177"/>
                <a:gd name="connsiteY7" fmla="*/ 113058 h 1274796"/>
                <a:gd name="connsiteX8" fmla="*/ 102052 w 1920177"/>
                <a:gd name="connsiteY8" fmla="*/ 262123 h 1274796"/>
                <a:gd name="connsiteX9" fmla="*/ 56991 w 1920177"/>
                <a:gd name="connsiteY9" fmla="*/ 711266 h 1274796"/>
                <a:gd name="connsiteX10" fmla="*/ 258180 w 1920177"/>
                <a:gd name="connsiteY10" fmla="*/ 899302 h 1274796"/>
                <a:gd name="connsiteX11" fmla="*/ 549977 w 1920177"/>
                <a:gd name="connsiteY11" fmla="*/ 1050316 h 1274796"/>
                <a:gd name="connsiteX12" fmla="*/ 879772 w 1920177"/>
                <a:gd name="connsiteY12" fmla="*/ 1181844 h 1274796"/>
                <a:gd name="connsiteX13" fmla="*/ 1159634 w 1920177"/>
                <a:gd name="connsiteY13" fmla="*/ 1270503 h 1274796"/>
                <a:gd name="connsiteX14" fmla="*/ 1272163 w 1920177"/>
                <a:gd name="connsiteY14" fmla="*/ 1270503 h 1274796"/>
                <a:gd name="connsiteX15" fmla="*/ 1408076 w 1920177"/>
                <a:gd name="connsiteY15" fmla="*/ 1214239 h 1274796"/>
                <a:gd name="connsiteX16" fmla="*/ 1738844 w 1920177"/>
                <a:gd name="connsiteY16" fmla="*/ 964579 h 1274796"/>
                <a:gd name="connsiteX17" fmla="*/ 1836029 w 1920177"/>
                <a:gd name="connsiteY17" fmla="*/ 859600 h 1274796"/>
                <a:gd name="connsiteX18" fmla="*/ 1910805 w 1920177"/>
                <a:gd name="connsiteY18" fmla="*/ 735136 h 1274796"/>
                <a:gd name="connsiteX19" fmla="*/ 1895460 w 1920177"/>
                <a:gd name="connsiteY19" fmla="*/ 616030 h 1274796"/>
                <a:gd name="connsiteX0" fmla="*/ 1895460 w 1920177"/>
                <a:gd name="connsiteY0" fmla="*/ 616030 h 1274796"/>
                <a:gd name="connsiteX1" fmla="*/ 1829939 w 1920177"/>
                <a:gd name="connsiteY1" fmla="*/ 539306 h 1274796"/>
                <a:gd name="connsiteX2" fmla="*/ 1633135 w 1920177"/>
                <a:gd name="connsiteY2" fmla="*/ 367101 h 1274796"/>
                <a:gd name="connsiteX3" fmla="*/ 1431946 w 1920177"/>
                <a:gd name="connsiteY3" fmla="*/ 220229 h 1274796"/>
                <a:gd name="connsiteX4" fmla="*/ 1122124 w 1920177"/>
                <a:gd name="connsiteY4" fmla="*/ 73112 h 1274796"/>
                <a:gd name="connsiteX5" fmla="*/ 816931 w 1920177"/>
                <a:gd name="connsiteY5" fmla="*/ 2964 h 1274796"/>
                <a:gd name="connsiteX6" fmla="*/ 573360 w 1920177"/>
                <a:gd name="connsiteY6" fmla="*/ 15630 h 1274796"/>
                <a:gd name="connsiteX7" fmla="*/ 289114 w 1920177"/>
                <a:gd name="connsiteY7" fmla="*/ 113058 h 1274796"/>
                <a:gd name="connsiteX8" fmla="*/ 102052 w 1920177"/>
                <a:gd name="connsiteY8" fmla="*/ 262123 h 1274796"/>
                <a:gd name="connsiteX9" fmla="*/ 56991 w 1920177"/>
                <a:gd name="connsiteY9" fmla="*/ 711266 h 1274796"/>
                <a:gd name="connsiteX10" fmla="*/ 258180 w 1920177"/>
                <a:gd name="connsiteY10" fmla="*/ 899302 h 1274796"/>
                <a:gd name="connsiteX11" fmla="*/ 549977 w 1920177"/>
                <a:gd name="connsiteY11" fmla="*/ 1050316 h 1274796"/>
                <a:gd name="connsiteX12" fmla="*/ 879772 w 1920177"/>
                <a:gd name="connsiteY12" fmla="*/ 1181844 h 1274796"/>
                <a:gd name="connsiteX13" fmla="*/ 1159634 w 1920177"/>
                <a:gd name="connsiteY13" fmla="*/ 1270503 h 1274796"/>
                <a:gd name="connsiteX14" fmla="*/ 1272163 w 1920177"/>
                <a:gd name="connsiteY14" fmla="*/ 1270503 h 1274796"/>
                <a:gd name="connsiteX15" fmla="*/ 1408076 w 1920177"/>
                <a:gd name="connsiteY15" fmla="*/ 1214239 h 1274796"/>
                <a:gd name="connsiteX16" fmla="*/ 1738844 w 1920177"/>
                <a:gd name="connsiteY16" fmla="*/ 964579 h 1274796"/>
                <a:gd name="connsiteX17" fmla="*/ 1836029 w 1920177"/>
                <a:gd name="connsiteY17" fmla="*/ 859600 h 1274796"/>
                <a:gd name="connsiteX18" fmla="*/ 1910805 w 1920177"/>
                <a:gd name="connsiteY18" fmla="*/ 735136 h 1274796"/>
                <a:gd name="connsiteX19" fmla="*/ 1895460 w 1920177"/>
                <a:gd name="connsiteY19" fmla="*/ 616030 h 1274796"/>
                <a:gd name="connsiteX0" fmla="*/ 1895460 w 1920177"/>
                <a:gd name="connsiteY0" fmla="*/ 616030 h 1276419"/>
                <a:gd name="connsiteX1" fmla="*/ 1829939 w 1920177"/>
                <a:gd name="connsiteY1" fmla="*/ 539306 h 1276419"/>
                <a:gd name="connsiteX2" fmla="*/ 1633135 w 1920177"/>
                <a:gd name="connsiteY2" fmla="*/ 367101 h 1276419"/>
                <a:gd name="connsiteX3" fmla="*/ 1431946 w 1920177"/>
                <a:gd name="connsiteY3" fmla="*/ 220229 h 1276419"/>
                <a:gd name="connsiteX4" fmla="*/ 1122124 w 1920177"/>
                <a:gd name="connsiteY4" fmla="*/ 73112 h 1276419"/>
                <a:gd name="connsiteX5" fmla="*/ 816931 w 1920177"/>
                <a:gd name="connsiteY5" fmla="*/ 2964 h 1276419"/>
                <a:gd name="connsiteX6" fmla="*/ 573360 w 1920177"/>
                <a:gd name="connsiteY6" fmla="*/ 15630 h 1276419"/>
                <a:gd name="connsiteX7" fmla="*/ 289114 w 1920177"/>
                <a:gd name="connsiteY7" fmla="*/ 113058 h 1276419"/>
                <a:gd name="connsiteX8" fmla="*/ 102052 w 1920177"/>
                <a:gd name="connsiteY8" fmla="*/ 262123 h 1276419"/>
                <a:gd name="connsiteX9" fmla="*/ 56991 w 1920177"/>
                <a:gd name="connsiteY9" fmla="*/ 711266 h 1276419"/>
                <a:gd name="connsiteX10" fmla="*/ 258180 w 1920177"/>
                <a:gd name="connsiteY10" fmla="*/ 899302 h 1276419"/>
                <a:gd name="connsiteX11" fmla="*/ 549977 w 1920177"/>
                <a:gd name="connsiteY11" fmla="*/ 1050316 h 1276419"/>
                <a:gd name="connsiteX12" fmla="*/ 879772 w 1920177"/>
                <a:gd name="connsiteY12" fmla="*/ 1181844 h 1276419"/>
                <a:gd name="connsiteX13" fmla="*/ 1159634 w 1920177"/>
                <a:gd name="connsiteY13" fmla="*/ 1270503 h 1276419"/>
                <a:gd name="connsiteX14" fmla="*/ 1272163 w 1920177"/>
                <a:gd name="connsiteY14" fmla="*/ 1270503 h 1276419"/>
                <a:gd name="connsiteX15" fmla="*/ 1414234 w 1920177"/>
                <a:gd name="connsiteY15" fmla="*/ 1211160 h 1276419"/>
                <a:gd name="connsiteX16" fmla="*/ 1738844 w 1920177"/>
                <a:gd name="connsiteY16" fmla="*/ 964579 h 1276419"/>
                <a:gd name="connsiteX17" fmla="*/ 1836029 w 1920177"/>
                <a:gd name="connsiteY17" fmla="*/ 859600 h 1276419"/>
                <a:gd name="connsiteX18" fmla="*/ 1910805 w 1920177"/>
                <a:gd name="connsiteY18" fmla="*/ 735136 h 1276419"/>
                <a:gd name="connsiteX19" fmla="*/ 1895460 w 1920177"/>
                <a:gd name="connsiteY19" fmla="*/ 616030 h 1276419"/>
                <a:gd name="connsiteX0" fmla="*/ 1895460 w 1920177"/>
                <a:gd name="connsiteY0" fmla="*/ 616030 h 1275785"/>
                <a:gd name="connsiteX1" fmla="*/ 1829939 w 1920177"/>
                <a:gd name="connsiteY1" fmla="*/ 539306 h 1275785"/>
                <a:gd name="connsiteX2" fmla="*/ 1633135 w 1920177"/>
                <a:gd name="connsiteY2" fmla="*/ 367101 h 1275785"/>
                <a:gd name="connsiteX3" fmla="*/ 1431946 w 1920177"/>
                <a:gd name="connsiteY3" fmla="*/ 220229 h 1275785"/>
                <a:gd name="connsiteX4" fmla="*/ 1122124 w 1920177"/>
                <a:gd name="connsiteY4" fmla="*/ 73112 h 1275785"/>
                <a:gd name="connsiteX5" fmla="*/ 816931 w 1920177"/>
                <a:gd name="connsiteY5" fmla="*/ 2964 h 1275785"/>
                <a:gd name="connsiteX6" fmla="*/ 573360 w 1920177"/>
                <a:gd name="connsiteY6" fmla="*/ 15630 h 1275785"/>
                <a:gd name="connsiteX7" fmla="*/ 289114 w 1920177"/>
                <a:gd name="connsiteY7" fmla="*/ 113058 h 1275785"/>
                <a:gd name="connsiteX8" fmla="*/ 102052 w 1920177"/>
                <a:gd name="connsiteY8" fmla="*/ 262123 h 1275785"/>
                <a:gd name="connsiteX9" fmla="*/ 56991 w 1920177"/>
                <a:gd name="connsiteY9" fmla="*/ 711266 h 1275785"/>
                <a:gd name="connsiteX10" fmla="*/ 258180 w 1920177"/>
                <a:gd name="connsiteY10" fmla="*/ 899302 h 1275785"/>
                <a:gd name="connsiteX11" fmla="*/ 549977 w 1920177"/>
                <a:gd name="connsiteY11" fmla="*/ 1050316 h 1275785"/>
                <a:gd name="connsiteX12" fmla="*/ 879772 w 1920177"/>
                <a:gd name="connsiteY12" fmla="*/ 1181844 h 1275785"/>
                <a:gd name="connsiteX13" fmla="*/ 1159634 w 1920177"/>
                <a:gd name="connsiteY13" fmla="*/ 1270503 h 1275785"/>
                <a:gd name="connsiteX14" fmla="*/ 1272163 w 1920177"/>
                <a:gd name="connsiteY14" fmla="*/ 1270503 h 1275785"/>
                <a:gd name="connsiteX15" fmla="*/ 1420392 w 1920177"/>
                <a:gd name="connsiteY15" fmla="*/ 1220396 h 1275785"/>
                <a:gd name="connsiteX16" fmla="*/ 1738844 w 1920177"/>
                <a:gd name="connsiteY16" fmla="*/ 964579 h 1275785"/>
                <a:gd name="connsiteX17" fmla="*/ 1836029 w 1920177"/>
                <a:gd name="connsiteY17" fmla="*/ 859600 h 1275785"/>
                <a:gd name="connsiteX18" fmla="*/ 1910805 w 1920177"/>
                <a:gd name="connsiteY18" fmla="*/ 735136 h 1275785"/>
                <a:gd name="connsiteX19" fmla="*/ 1895460 w 1920177"/>
                <a:gd name="connsiteY19" fmla="*/ 616030 h 1275785"/>
                <a:gd name="connsiteX0" fmla="*/ 1895460 w 1920177"/>
                <a:gd name="connsiteY0" fmla="*/ 616030 h 1275995"/>
                <a:gd name="connsiteX1" fmla="*/ 1829939 w 1920177"/>
                <a:gd name="connsiteY1" fmla="*/ 539306 h 1275995"/>
                <a:gd name="connsiteX2" fmla="*/ 1633135 w 1920177"/>
                <a:gd name="connsiteY2" fmla="*/ 367101 h 1275995"/>
                <a:gd name="connsiteX3" fmla="*/ 1431946 w 1920177"/>
                <a:gd name="connsiteY3" fmla="*/ 220229 h 1275995"/>
                <a:gd name="connsiteX4" fmla="*/ 1122124 w 1920177"/>
                <a:gd name="connsiteY4" fmla="*/ 73112 h 1275995"/>
                <a:gd name="connsiteX5" fmla="*/ 816931 w 1920177"/>
                <a:gd name="connsiteY5" fmla="*/ 2964 h 1275995"/>
                <a:gd name="connsiteX6" fmla="*/ 573360 w 1920177"/>
                <a:gd name="connsiteY6" fmla="*/ 15630 h 1275995"/>
                <a:gd name="connsiteX7" fmla="*/ 289114 w 1920177"/>
                <a:gd name="connsiteY7" fmla="*/ 113058 h 1275995"/>
                <a:gd name="connsiteX8" fmla="*/ 102052 w 1920177"/>
                <a:gd name="connsiteY8" fmla="*/ 262123 h 1275995"/>
                <a:gd name="connsiteX9" fmla="*/ 56991 w 1920177"/>
                <a:gd name="connsiteY9" fmla="*/ 711266 h 1275995"/>
                <a:gd name="connsiteX10" fmla="*/ 258180 w 1920177"/>
                <a:gd name="connsiteY10" fmla="*/ 899302 h 1275995"/>
                <a:gd name="connsiteX11" fmla="*/ 549977 w 1920177"/>
                <a:gd name="connsiteY11" fmla="*/ 1050316 h 1275995"/>
                <a:gd name="connsiteX12" fmla="*/ 879772 w 1920177"/>
                <a:gd name="connsiteY12" fmla="*/ 1181844 h 1275995"/>
                <a:gd name="connsiteX13" fmla="*/ 1159634 w 1920177"/>
                <a:gd name="connsiteY13" fmla="*/ 1270503 h 1275995"/>
                <a:gd name="connsiteX14" fmla="*/ 1272163 w 1920177"/>
                <a:gd name="connsiteY14" fmla="*/ 1270503 h 1275995"/>
                <a:gd name="connsiteX15" fmla="*/ 1417313 w 1920177"/>
                <a:gd name="connsiteY15" fmla="*/ 1217317 h 1275995"/>
                <a:gd name="connsiteX16" fmla="*/ 1738844 w 1920177"/>
                <a:gd name="connsiteY16" fmla="*/ 964579 h 1275995"/>
                <a:gd name="connsiteX17" fmla="*/ 1836029 w 1920177"/>
                <a:gd name="connsiteY17" fmla="*/ 859600 h 1275995"/>
                <a:gd name="connsiteX18" fmla="*/ 1910805 w 1920177"/>
                <a:gd name="connsiteY18" fmla="*/ 735136 h 1275995"/>
                <a:gd name="connsiteX19" fmla="*/ 1895460 w 1920177"/>
                <a:gd name="connsiteY19" fmla="*/ 616030 h 1275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20177" h="1275995">
                  <a:moveTo>
                    <a:pt x="1895460" y="616030"/>
                  </a:moveTo>
                  <a:cubicBezTo>
                    <a:pt x="1875244" y="588994"/>
                    <a:pt x="1853809" y="563175"/>
                    <a:pt x="1829939" y="539306"/>
                  </a:cubicBezTo>
                  <a:cubicBezTo>
                    <a:pt x="1768560" y="476952"/>
                    <a:pt x="1701822" y="420930"/>
                    <a:pt x="1633135" y="367101"/>
                  </a:cubicBezTo>
                  <a:cubicBezTo>
                    <a:pt x="1567614" y="315952"/>
                    <a:pt x="1502094" y="264558"/>
                    <a:pt x="1431946" y="220229"/>
                  </a:cubicBezTo>
                  <a:cubicBezTo>
                    <a:pt x="1334518" y="158605"/>
                    <a:pt x="1230513" y="111353"/>
                    <a:pt x="1122124" y="73112"/>
                  </a:cubicBezTo>
                  <a:cubicBezTo>
                    <a:pt x="1022991" y="38038"/>
                    <a:pt x="921909" y="12220"/>
                    <a:pt x="816931" y="2964"/>
                  </a:cubicBezTo>
                  <a:cubicBezTo>
                    <a:pt x="735334" y="-4100"/>
                    <a:pt x="653982" y="1990"/>
                    <a:pt x="573360" y="15630"/>
                  </a:cubicBezTo>
                  <a:cubicBezTo>
                    <a:pt x="473496" y="32680"/>
                    <a:pt x="378017" y="63369"/>
                    <a:pt x="289114" y="113058"/>
                  </a:cubicBezTo>
                  <a:cubicBezTo>
                    <a:pt x="218478" y="152516"/>
                    <a:pt x="153201" y="198551"/>
                    <a:pt x="102052" y="262123"/>
                  </a:cubicBezTo>
                  <a:cubicBezTo>
                    <a:pt x="-4389" y="394381"/>
                    <a:pt x="-40681" y="562932"/>
                    <a:pt x="56991" y="711266"/>
                  </a:cubicBezTo>
                  <a:cubicBezTo>
                    <a:pt x="108872" y="789939"/>
                    <a:pt x="180238" y="848396"/>
                    <a:pt x="258180" y="899302"/>
                  </a:cubicBezTo>
                  <a:cubicBezTo>
                    <a:pt x="350250" y="959464"/>
                    <a:pt x="448896" y="1007204"/>
                    <a:pt x="549977" y="1050316"/>
                  </a:cubicBezTo>
                  <a:cubicBezTo>
                    <a:pt x="658853" y="1096594"/>
                    <a:pt x="769921" y="1137758"/>
                    <a:pt x="879772" y="1181844"/>
                  </a:cubicBezTo>
                  <a:cubicBezTo>
                    <a:pt x="970867" y="1218379"/>
                    <a:pt x="1061719" y="1255645"/>
                    <a:pt x="1159634" y="1270503"/>
                  </a:cubicBezTo>
                  <a:cubicBezTo>
                    <a:pt x="1197144" y="1276105"/>
                    <a:pt x="1229217" y="1279367"/>
                    <a:pt x="1272163" y="1270503"/>
                  </a:cubicBezTo>
                  <a:cubicBezTo>
                    <a:pt x="1315109" y="1261639"/>
                    <a:pt x="1374444" y="1241674"/>
                    <a:pt x="1417313" y="1217317"/>
                  </a:cubicBezTo>
                  <a:cubicBezTo>
                    <a:pt x="1538367" y="1148630"/>
                    <a:pt x="1669058" y="1024199"/>
                    <a:pt x="1738844" y="964579"/>
                  </a:cubicBezTo>
                  <a:cubicBezTo>
                    <a:pt x="1808630" y="904960"/>
                    <a:pt x="1807369" y="897840"/>
                    <a:pt x="1836029" y="859600"/>
                  </a:cubicBezTo>
                  <a:cubicBezTo>
                    <a:pt x="1865988" y="821116"/>
                    <a:pt x="1893268" y="781414"/>
                    <a:pt x="1910805" y="735136"/>
                  </a:cubicBezTo>
                  <a:cubicBezTo>
                    <a:pt x="1926637" y="692268"/>
                    <a:pt x="1922983" y="653053"/>
                    <a:pt x="1895460" y="616030"/>
                  </a:cubicBezTo>
                  <a:close/>
                </a:path>
              </a:pathLst>
            </a:custGeom>
            <a:solidFill>
              <a:schemeClr val="tx1">
                <a:lumMod val="75000"/>
                <a:lumOff val="25000"/>
              </a:schemeClr>
            </a:solidFill>
            <a:ln w="2430"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344A809B-1731-4412-8C04-9FA8D03C1462}"/>
                </a:ext>
              </a:extLst>
            </p:cNvPr>
            <p:cNvSpPr/>
            <p:nvPr/>
          </p:nvSpPr>
          <p:spPr>
            <a:xfrm>
              <a:off x="388529" y="5703379"/>
              <a:ext cx="1373967" cy="810074"/>
            </a:xfrm>
            <a:custGeom>
              <a:avLst/>
              <a:gdLst>
                <a:gd name="connsiteX0" fmla="*/ 1373526 w 1373967"/>
                <a:gd name="connsiteY0" fmla="*/ 753142 h 810074"/>
                <a:gd name="connsiteX1" fmla="*/ 1205950 w 1373967"/>
                <a:gd name="connsiteY1" fmla="*/ 809894 h 810074"/>
                <a:gd name="connsiteX2" fmla="*/ 1036425 w 1373967"/>
                <a:gd name="connsiteY2" fmla="*/ 784319 h 810074"/>
                <a:gd name="connsiteX3" fmla="*/ 640623 w 1373967"/>
                <a:gd name="connsiteY3" fmla="*/ 639395 h 810074"/>
                <a:gd name="connsiteX4" fmla="*/ 279896 w 1373967"/>
                <a:gd name="connsiteY4" fmla="*/ 474741 h 810074"/>
                <a:gd name="connsiteX5" fmla="*/ 44119 w 1373967"/>
                <a:gd name="connsiteY5" fmla="*/ 277449 h 810074"/>
                <a:gd name="connsiteX6" fmla="*/ 33 w 1373967"/>
                <a:gd name="connsiteY6" fmla="*/ 87465 h 810074"/>
                <a:gd name="connsiteX7" fmla="*/ 66041 w 1373967"/>
                <a:gd name="connsiteY7" fmla="*/ 10740 h 810074"/>
                <a:gd name="connsiteX8" fmla="*/ 368068 w 1373967"/>
                <a:gd name="connsiteY8" fmla="*/ 85516 h 810074"/>
                <a:gd name="connsiteX9" fmla="*/ 587038 w 1373967"/>
                <a:gd name="connsiteY9" fmla="*/ 267707 h 810074"/>
                <a:gd name="connsiteX10" fmla="*/ 935100 w 1373967"/>
                <a:gd name="connsiteY10" fmla="*/ 548056 h 810074"/>
                <a:gd name="connsiteX11" fmla="*/ 1215693 w 1373967"/>
                <a:gd name="connsiteY11" fmla="*/ 704672 h 810074"/>
                <a:gd name="connsiteX12" fmla="*/ 1373526 w 1373967"/>
                <a:gd name="connsiteY12" fmla="*/ 753142 h 810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3967" h="810074">
                  <a:moveTo>
                    <a:pt x="1373526" y="753142"/>
                  </a:moveTo>
                  <a:cubicBezTo>
                    <a:pt x="1382051" y="766295"/>
                    <a:pt x="1264894" y="805997"/>
                    <a:pt x="1205950" y="809894"/>
                  </a:cubicBezTo>
                  <a:cubicBezTo>
                    <a:pt x="1156992" y="811843"/>
                    <a:pt x="1086600" y="797715"/>
                    <a:pt x="1036425" y="784319"/>
                  </a:cubicBezTo>
                  <a:cubicBezTo>
                    <a:pt x="976507" y="768487"/>
                    <a:pt x="728065" y="674956"/>
                    <a:pt x="640623" y="639395"/>
                  </a:cubicBezTo>
                  <a:cubicBezTo>
                    <a:pt x="561463" y="606269"/>
                    <a:pt x="375132" y="539531"/>
                    <a:pt x="279896" y="474741"/>
                  </a:cubicBezTo>
                  <a:cubicBezTo>
                    <a:pt x="192941" y="420425"/>
                    <a:pt x="82847" y="336150"/>
                    <a:pt x="44119" y="277449"/>
                  </a:cubicBezTo>
                  <a:cubicBezTo>
                    <a:pt x="10507" y="218506"/>
                    <a:pt x="-697" y="176368"/>
                    <a:pt x="33" y="87465"/>
                  </a:cubicBezTo>
                  <a:cubicBezTo>
                    <a:pt x="5148" y="47519"/>
                    <a:pt x="30480" y="24624"/>
                    <a:pt x="66041" y="10740"/>
                  </a:cubicBezTo>
                  <a:cubicBezTo>
                    <a:pt x="126446" y="-13130"/>
                    <a:pt x="242142" y="-951"/>
                    <a:pt x="368068" y="85516"/>
                  </a:cubicBezTo>
                  <a:cubicBezTo>
                    <a:pt x="428717" y="134961"/>
                    <a:pt x="500083" y="190982"/>
                    <a:pt x="587038" y="267707"/>
                  </a:cubicBezTo>
                  <a:cubicBezTo>
                    <a:pt x="730988" y="386082"/>
                    <a:pt x="911717" y="531493"/>
                    <a:pt x="935100" y="548056"/>
                  </a:cubicBezTo>
                  <a:cubicBezTo>
                    <a:pt x="1020593" y="608218"/>
                    <a:pt x="1117777" y="665700"/>
                    <a:pt x="1215693" y="704672"/>
                  </a:cubicBezTo>
                  <a:cubicBezTo>
                    <a:pt x="1313852" y="755334"/>
                    <a:pt x="1357694" y="735849"/>
                    <a:pt x="1373526" y="753142"/>
                  </a:cubicBezTo>
                  <a:close/>
                </a:path>
              </a:pathLst>
            </a:custGeom>
            <a:solidFill>
              <a:schemeClr val="accent2">
                <a:lumMod val="75000"/>
              </a:schemeClr>
            </a:solidFill>
            <a:ln w="243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E1E9AB0D-7577-4DA7-A6B0-686C2988B69F}"/>
                </a:ext>
              </a:extLst>
            </p:cNvPr>
            <p:cNvSpPr/>
            <p:nvPr/>
          </p:nvSpPr>
          <p:spPr>
            <a:xfrm>
              <a:off x="419739" y="5303974"/>
              <a:ext cx="1825422" cy="1109932"/>
            </a:xfrm>
            <a:custGeom>
              <a:avLst/>
              <a:gdLst>
                <a:gd name="connsiteX0" fmla="*/ 1831405 w 1831613"/>
                <a:gd name="connsiteY0" fmla="*/ 677342 h 1104823"/>
                <a:gd name="connsiteX1" fmla="*/ 1831162 w 1831613"/>
                <a:gd name="connsiteY1" fmla="*/ 653716 h 1104823"/>
                <a:gd name="connsiteX2" fmla="*/ 1824098 w 1831613"/>
                <a:gd name="connsiteY2" fmla="*/ 635692 h 1104823"/>
                <a:gd name="connsiteX3" fmla="*/ 1747617 w 1831613"/>
                <a:gd name="connsiteY3" fmla="*/ 538507 h 1104823"/>
                <a:gd name="connsiteX4" fmla="*/ 1524994 w 1831613"/>
                <a:gd name="connsiteY4" fmla="*/ 346087 h 1104823"/>
                <a:gd name="connsiteX5" fmla="*/ 1378121 w 1831613"/>
                <a:gd name="connsiteY5" fmla="*/ 237942 h 1104823"/>
                <a:gd name="connsiteX6" fmla="*/ 945053 w 1831613"/>
                <a:gd name="connsiteY6" fmla="*/ 43086 h 1104823"/>
                <a:gd name="connsiteX7" fmla="*/ 720481 w 1831613"/>
                <a:gd name="connsiteY7" fmla="*/ 3384 h 1104823"/>
                <a:gd name="connsiteX8" fmla="*/ 583594 w 1831613"/>
                <a:gd name="connsiteY8" fmla="*/ 5576 h 1104823"/>
                <a:gd name="connsiteX9" fmla="*/ 245519 w 1831613"/>
                <a:gd name="connsiteY9" fmla="*/ 96428 h 1104823"/>
                <a:gd name="connsiteX10" fmla="*/ 26549 w 1831613"/>
                <a:gd name="connsiteY10" fmla="*/ 262786 h 1104823"/>
                <a:gd name="connsiteX11" fmla="*/ 0 w 1831613"/>
                <a:gd name="connsiteY11" fmla="*/ 301757 h 1104823"/>
                <a:gd name="connsiteX12" fmla="*/ 104492 w 1831613"/>
                <a:gd name="connsiteY12" fmla="*/ 282759 h 1104823"/>
                <a:gd name="connsiteX13" fmla="*/ 252826 w 1831613"/>
                <a:gd name="connsiteY13" fmla="*/ 318807 h 1104823"/>
                <a:gd name="connsiteX14" fmla="*/ 388982 w 1831613"/>
                <a:gd name="connsiteY14" fmla="*/ 386276 h 1104823"/>
                <a:gd name="connsiteX15" fmla="*/ 549738 w 1831613"/>
                <a:gd name="connsiteY15" fmla="*/ 495639 h 1104823"/>
                <a:gd name="connsiteX16" fmla="*/ 739236 w 1831613"/>
                <a:gd name="connsiteY16" fmla="*/ 655421 h 1104823"/>
                <a:gd name="connsiteX17" fmla="*/ 739236 w 1831613"/>
                <a:gd name="connsiteY17" fmla="*/ 655421 h 1104823"/>
                <a:gd name="connsiteX18" fmla="*/ 968192 w 1831613"/>
                <a:gd name="connsiteY18" fmla="*/ 833471 h 1104823"/>
                <a:gd name="connsiteX19" fmla="*/ 968192 w 1831613"/>
                <a:gd name="connsiteY19" fmla="*/ 833471 h 1104823"/>
                <a:gd name="connsiteX20" fmla="*/ 1216390 w 1831613"/>
                <a:gd name="connsiteY20" fmla="*/ 1002996 h 1104823"/>
                <a:gd name="connsiteX21" fmla="*/ 1343047 w 1831613"/>
                <a:gd name="connsiteY21" fmla="*/ 1085810 h 1104823"/>
                <a:gd name="connsiteX22" fmla="*/ 1386646 w 1831613"/>
                <a:gd name="connsiteY22" fmla="*/ 1104808 h 1104823"/>
                <a:gd name="connsiteX23" fmla="*/ 1441449 w 1831613"/>
                <a:gd name="connsiteY23" fmla="*/ 1076310 h 1104823"/>
                <a:gd name="connsiteX24" fmla="*/ 1791460 w 1831613"/>
                <a:gd name="connsiteY24" fmla="*/ 766733 h 1104823"/>
                <a:gd name="connsiteX25" fmla="*/ 1831405 w 1831613"/>
                <a:gd name="connsiteY25" fmla="*/ 677342 h 1104823"/>
                <a:gd name="connsiteX26" fmla="*/ 840318 w 1831613"/>
                <a:gd name="connsiteY26" fmla="*/ 736286 h 1104823"/>
                <a:gd name="connsiteX27" fmla="*/ 841779 w 1831613"/>
                <a:gd name="connsiteY27" fmla="*/ 738235 h 1104823"/>
                <a:gd name="connsiteX28" fmla="*/ 840318 w 1831613"/>
                <a:gd name="connsiteY28" fmla="*/ 736286 h 1104823"/>
                <a:gd name="connsiteX29" fmla="*/ 1254631 w 1831613"/>
                <a:gd name="connsiteY29" fmla="*/ 1026135 h 1104823"/>
                <a:gd name="connsiteX30" fmla="*/ 1254631 w 1831613"/>
                <a:gd name="connsiteY30" fmla="*/ 1026135 h 1104823"/>
                <a:gd name="connsiteX31" fmla="*/ 1256092 w 1831613"/>
                <a:gd name="connsiteY31" fmla="*/ 1028083 h 1104823"/>
                <a:gd name="connsiteX32" fmla="*/ 1254631 w 1831613"/>
                <a:gd name="connsiteY32" fmla="*/ 1026135 h 1104823"/>
                <a:gd name="connsiteX0" fmla="*/ 1791460 w 1833764"/>
                <a:gd name="connsiteY0" fmla="*/ 766733 h 1104823"/>
                <a:gd name="connsiteX1" fmla="*/ 1831162 w 1833764"/>
                <a:gd name="connsiteY1" fmla="*/ 653716 h 1104823"/>
                <a:gd name="connsiteX2" fmla="*/ 1824098 w 1833764"/>
                <a:gd name="connsiteY2" fmla="*/ 635692 h 1104823"/>
                <a:gd name="connsiteX3" fmla="*/ 1747617 w 1833764"/>
                <a:gd name="connsiteY3" fmla="*/ 538507 h 1104823"/>
                <a:gd name="connsiteX4" fmla="*/ 1524994 w 1833764"/>
                <a:gd name="connsiteY4" fmla="*/ 346087 h 1104823"/>
                <a:gd name="connsiteX5" fmla="*/ 1378121 w 1833764"/>
                <a:gd name="connsiteY5" fmla="*/ 237942 h 1104823"/>
                <a:gd name="connsiteX6" fmla="*/ 945053 w 1833764"/>
                <a:gd name="connsiteY6" fmla="*/ 43086 h 1104823"/>
                <a:gd name="connsiteX7" fmla="*/ 720481 w 1833764"/>
                <a:gd name="connsiteY7" fmla="*/ 3384 h 1104823"/>
                <a:gd name="connsiteX8" fmla="*/ 583594 w 1833764"/>
                <a:gd name="connsiteY8" fmla="*/ 5576 h 1104823"/>
                <a:gd name="connsiteX9" fmla="*/ 245519 w 1833764"/>
                <a:gd name="connsiteY9" fmla="*/ 96428 h 1104823"/>
                <a:gd name="connsiteX10" fmla="*/ 26549 w 1833764"/>
                <a:gd name="connsiteY10" fmla="*/ 262786 h 1104823"/>
                <a:gd name="connsiteX11" fmla="*/ 0 w 1833764"/>
                <a:gd name="connsiteY11" fmla="*/ 301757 h 1104823"/>
                <a:gd name="connsiteX12" fmla="*/ 104492 w 1833764"/>
                <a:gd name="connsiteY12" fmla="*/ 282759 h 1104823"/>
                <a:gd name="connsiteX13" fmla="*/ 252826 w 1833764"/>
                <a:gd name="connsiteY13" fmla="*/ 318807 h 1104823"/>
                <a:gd name="connsiteX14" fmla="*/ 388982 w 1833764"/>
                <a:gd name="connsiteY14" fmla="*/ 386276 h 1104823"/>
                <a:gd name="connsiteX15" fmla="*/ 549738 w 1833764"/>
                <a:gd name="connsiteY15" fmla="*/ 495639 h 1104823"/>
                <a:gd name="connsiteX16" fmla="*/ 739236 w 1833764"/>
                <a:gd name="connsiteY16" fmla="*/ 655421 h 1104823"/>
                <a:gd name="connsiteX17" fmla="*/ 739236 w 1833764"/>
                <a:gd name="connsiteY17" fmla="*/ 655421 h 1104823"/>
                <a:gd name="connsiteX18" fmla="*/ 968192 w 1833764"/>
                <a:gd name="connsiteY18" fmla="*/ 833471 h 1104823"/>
                <a:gd name="connsiteX19" fmla="*/ 968192 w 1833764"/>
                <a:gd name="connsiteY19" fmla="*/ 833471 h 1104823"/>
                <a:gd name="connsiteX20" fmla="*/ 1216390 w 1833764"/>
                <a:gd name="connsiteY20" fmla="*/ 1002996 h 1104823"/>
                <a:gd name="connsiteX21" fmla="*/ 1343047 w 1833764"/>
                <a:gd name="connsiteY21" fmla="*/ 1085810 h 1104823"/>
                <a:gd name="connsiteX22" fmla="*/ 1386646 w 1833764"/>
                <a:gd name="connsiteY22" fmla="*/ 1104808 h 1104823"/>
                <a:gd name="connsiteX23" fmla="*/ 1441449 w 1833764"/>
                <a:gd name="connsiteY23" fmla="*/ 1076310 h 1104823"/>
                <a:gd name="connsiteX24" fmla="*/ 1791460 w 1833764"/>
                <a:gd name="connsiteY24" fmla="*/ 766733 h 1104823"/>
                <a:gd name="connsiteX25" fmla="*/ 840318 w 1833764"/>
                <a:gd name="connsiteY25" fmla="*/ 736286 h 1104823"/>
                <a:gd name="connsiteX26" fmla="*/ 841779 w 1833764"/>
                <a:gd name="connsiteY26" fmla="*/ 738235 h 1104823"/>
                <a:gd name="connsiteX27" fmla="*/ 840318 w 1833764"/>
                <a:gd name="connsiteY27" fmla="*/ 736286 h 1104823"/>
                <a:gd name="connsiteX28" fmla="*/ 1254631 w 1833764"/>
                <a:gd name="connsiteY28" fmla="*/ 1026135 h 1104823"/>
                <a:gd name="connsiteX29" fmla="*/ 1254631 w 1833764"/>
                <a:gd name="connsiteY29" fmla="*/ 1026135 h 1104823"/>
                <a:gd name="connsiteX30" fmla="*/ 1256092 w 1833764"/>
                <a:gd name="connsiteY30" fmla="*/ 1028083 h 1104823"/>
                <a:gd name="connsiteX31" fmla="*/ 1254631 w 1833764"/>
                <a:gd name="connsiteY31" fmla="*/ 1026135 h 1104823"/>
                <a:gd name="connsiteX0" fmla="*/ 1791460 w 1834540"/>
                <a:gd name="connsiteY0" fmla="*/ 766733 h 1104823"/>
                <a:gd name="connsiteX1" fmla="*/ 1824098 w 1834540"/>
                <a:gd name="connsiteY1" fmla="*/ 635692 h 1104823"/>
                <a:gd name="connsiteX2" fmla="*/ 1747617 w 1834540"/>
                <a:gd name="connsiteY2" fmla="*/ 538507 h 1104823"/>
                <a:gd name="connsiteX3" fmla="*/ 1524994 w 1834540"/>
                <a:gd name="connsiteY3" fmla="*/ 346087 h 1104823"/>
                <a:gd name="connsiteX4" fmla="*/ 1378121 w 1834540"/>
                <a:gd name="connsiteY4" fmla="*/ 237942 h 1104823"/>
                <a:gd name="connsiteX5" fmla="*/ 945053 w 1834540"/>
                <a:gd name="connsiteY5" fmla="*/ 43086 h 1104823"/>
                <a:gd name="connsiteX6" fmla="*/ 720481 w 1834540"/>
                <a:gd name="connsiteY6" fmla="*/ 3384 h 1104823"/>
                <a:gd name="connsiteX7" fmla="*/ 583594 w 1834540"/>
                <a:gd name="connsiteY7" fmla="*/ 5576 h 1104823"/>
                <a:gd name="connsiteX8" fmla="*/ 245519 w 1834540"/>
                <a:gd name="connsiteY8" fmla="*/ 96428 h 1104823"/>
                <a:gd name="connsiteX9" fmla="*/ 26549 w 1834540"/>
                <a:gd name="connsiteY9" fmla="*/ 262786 h 1104823"/>
                <a:gd name="connsiteX10" fmla="*/ 0 w 1834540"/>
                <a:gd name="connsiteY10" fmla="*/ 301757 h 1104823"/>
                <a:gd name="connsiteX11" fmla="*/ 104492 w 1834540"/>
                <a:gd name="connsiteY11" fmla="*/ 282759 h 1104823"/>
                <a:gd name="connsiteX12" fmla="*/ 252826 w 1834540"/>
                <a:gd name="connsiteY12" fmla="*/ 318807 h 1104823"/>
                <a:gd name="connsiteX13" fmla="*/ 388982 w 1834540"/>
                <a:gd name="connsiteY13" fmla="*/ 386276 h 1104823"/>
                <a:gd name="connsiteX14" fmla="*/ 549738 w 1834540"/>
                <a:gd name="connsiteY14" fmla="*/ 495639 h 1104823"/>
                <a:gd name="connsiteX15" fmla="*/ 739236 w 1834540"/>
                <a:gd name="connsiteY15" fmla="*/ 655421 h 1104823"/>
                <a:gd name="connsiteX16" fmla="*/ 739236 w 1834540"/>
                <a:gd name="connsiteY16" fmla="*/ 655421 h 1104823"/>
                <a:gd name="connsiteX17" fmla="*/ 968192 w 1834540"/>
                <a:gd name="connsiteY17" fmla="*/ 833471 h 1104823"/>
                <a:gd name="connsiteX18" fmla="*/ 968192 w 1834540"/>
                <a:gd name="connsiteY18" fmla="*/ 833471 h 1104823"/>
                <a:gd name="connsiteX19" fmla="*/ 1216390 w 1834540"/>
                <a:gd name="connsiteY19" fmla="*/ 1002996 h 1104823"/>
                <a:gd name="connsiteX20" fmla="*/ 1343047 w 1834540"/>
                <a:gd name="connsiteY20" fmla="*/ 1085810 h 1104823"/>
                <a:gd name="connsiteX21" fmla="*/ 1386646 w 1834540"/>
                <a:gd name="connsiteY21" fmla="*/ 1104808 h 1104823"/>
                <a:gd name="connsiteX22" fmla="*/ 1441449 w 1834540"/>
                <a:gd name="connsiteY22" fmla="*/ 1076310 h 1104823"/>
                <a:gd name="connsiteX23" fmla="*/ 1791460 w 1834540"/>
                <a:gd name="connsiteY23" fmla="*/ 766733 h 1104823"/>
                <a:gd name="connsiteX24" fmla="*/ 840318 w 1834540"/>
                <a:gd name="connsiteY24" fmla="*/ 736286 h 1104823"/>
                <a:gd name="connsiteX25" fmla="*/ 841779 w 1834540"/>
                <a:gd name="connsiteY25" fmla="*/ 738235 h 1104823"/>
                <a:gd name="connsiteX26" fmla="*/ 840318 w 1834540"/>
                <a:gd name="connsiteY26" fmla="*/ 736286 h 1104823"/>
                <a:gd name="connsiteX27" fmla="*/ 1254631 w 1834540"/>
                <a:gd name="connsiteY27" fmla="*/ 1026135 h 1104823"/>
                <a:gd name="connsiteX28" fmla="*/ 1254631 w 1834540"/>
                <a:gd name="connsiteY28" fmla="*/ 1026135 h 1104823"/>
                <a:gd name="connsiteX29" fmla="*/ 1256092 w 1834540"/>
                <a:gd name="connsiteY29" fmla="*/ 1028083 h 1104823"/>
                <a:gd name="connsiteX30" fmla="*/ 1254631 w 1834540"/>
                <a:gd name="connsiteY30" fmla="*/ 1026135 h 1104823"/>
                <a:gd name="connsiteX0" fmla="*/ 1782224 w 1830891"/>
                <a:gd name="connsiteY0" fmla="*/ 754418 h 1109932"/>
                <a:gd name="connsiteX1" fmla="*/ 1824098 w 1830891"/>
                <a:gd name="connsiteY1" fmla="*/ 635692 h 1109932"/>
                <a:gd name="connsiteX2" fmla="*/ 1747617 w 1830891"/>
                <a:gd name="connsiteY2" fmla="*/ 538507 h 1109932"/>
                <a:gd name="connsiteX3" fmla="*/ 1524994 w 1830891"/>
                <a:gd name="connsiteY3" fmla="*/ 346087 h 1109932"/>
                <a:gd name="connsiteX4" fmla="*/ 1378121 w 1830891"/>
                <a:gd name="connsiteY4" fmla="*/ 237942 h 1109932"/>
                <a:gd name="connsiteX5" fmla="*/ 945053 w 1830891"/>
                <a:gd name="connsiteY5" fmla="*/ 43086 h 1109932"/>
                <a:gd name="connsiteX6" fmla="*/ 720481 w 1830891"/>
                <a:gd name="connsiteY6" fmla="*/ 3384 h 1109932"/>
                <a:gd name="connsiteX7" fmla="*/ 583594 w 1830891"/>
                <a:gd name="connsiteY7" fmla="*/ 5576 h 1109932"/>
                <a:gd name="connsiteX8" fmla="*/ 245519 w 1830891"/>
                <a:gd name="connsiteY8" fmla="*/ 96428 h 1109932"/>
                <a:gd name="connsiteX9" fmla="*/ 26549 w 1830891"/>
                <a:gd name="connsiteY9" fmla="*/ 262786 h 1109932"/>
                <a:gd name="connsiteX10" fmla="*/ 0 w 1830891"/>
                <a:gd name="connsiteY10" fmla="*/ 301757 h 1109932"/>
                <a:gd name="connsiteX11" fmla="*/ 104492 w 1830891"/>
                <a:gd name="connsiteY11" fmla="*/ 282759 h 1109932"/>
                <a:gd name="connsiteX12" fmla="*/ 252826 w 1830891"/>
                <a:gd name="connsiteY12" fmla="*/ 318807 h 1109932"/>
                <a:gd name="connsiteX13" fmla="*/ 388982 w 1830891"/>
                <a:gd name="connsiteY13" fmla="*/ 386276 h 1109932"/>
                <a:gd name="connsiteX14" fmla="*/ 549738 w 1830891"/>
                <a:gd name="connsiteY14" fmla="*/ 495639 h 1109932"/>
                <a:gd name="connsiteX15" fmla="*/ 739236 w 1830891"/>
                <a:gd name="connsiteY15" fmla="*/ 655421 h 1109932"/>
                <a:gd name="connsiteX16" fmla="*/ 739236 w 1830891"/>
                <a:gd name="connsiteY16" fmla="*/ 655421 h 1109932"/>
                <a:gd name="connsiteX17" fmla="*/ 968192 w 1830891"/>
                <a:gd name="connsiteY17" fmla="*/ 833471 h 1109932"/>
                <a:gd name="connsiteX18" fmla="*/ 968192 w 1830891"/>
                <a:gd name="connsiteY18" fmla="*/ 833471 h 1109932"/>
                <a:gd name="connsiteX19" fmla="*/ 1216390 w 1830891"/>
                <a:gd name="connsiteY19" fmla="*/ 1002996 h 1109932"/>
                <a:gd name="connsiteX20" fmla="*/ 1343047 w 1830891"/>
                <a:gd name="connsiteY20" fmla="*/ 1085810 h 1109932"/>
                <a:gd name="connsiteX21" fmla="*/ 1386646 w 1830891"/>
                <a:gd name="connsiteY21" fmla="*/ 1104808 h 1109932"/>
                <a:gd name="connsiteX22" fmla="*/ 1441449 w 1830891"/>
                <a:gd name="connsiteY22" fmla="*/ 1076310 h 1109932"/>
                <a:gd name="connsiteX23" fmla="*/ 1782224 w 1830891"/>
                <a:gd name="connsiteY23" fmla="*/ 754418 h 1109932"/>
                <a:gd name="connsiteX24" fmla="*/ 840318 w 1830891"/>
                <a:gd name="connsiteY24" fmla="*/ 736286 h 1109932"/>
                <a:gd name="connsiteX25" fmla="*/ 841779 w 1830891"/>
                <a:gd name="connsiteY25" fmla="*/ 738235 h 1109932"/>
                <a:gd name="connsiteX26" fmla="*/ 840318 w 1830891"/>
                <a:gd name="connsiteY26" fmla="*/ 736286 h 1109932"/>
                <a:gd name="connsiteX27" fmla="*/ 1254631 w 1830891"/>
                <a:gd name="connsiteY27" fmla="*/ 1026135 h 1109932"/>
                <a:gd name="connsiteX28" fmla="*/ 1254631 w 1830891"/>
                <a:gd name="connsiteY28" fmla="*/ 1026135 h 1109932"/>
                <a:gd name="connsiteX29" fmla="*/ 1256092 w 1830891"/>
                <a:gd name="connsiteY29" fmla="*/ 1028083 h 1109932"/>
                <a:gd name="connsiteX30" fmla="*/ 1254631 w 1830891"/>
                <a:gd name="connsiteY30" fmla="*/ 1026135 h 1109932"/>
                <a:gd name="connsiteX0" fmla="*/ 1782224 w 1830891"/>
                <a:gd name="connsiteY0" fmla="*/ 754418 h 1109932"/>
                <a:gd name="connsiteX1" fmla="*/ 1824098 w 1830891"/>
                <a:gd name="connsiteY1" fmla="*/ 635692 h 1109932"/>
                <a:gd name="connsiteX2" fmla="*/ 1747617 w 1830891"/>
                <a:gd name="connsiteY2" fmla="*/ 538507 h 1109932"/>
                <a:gd name="connsiteX3" fmla="*/ 1524994 w 1830891"/>
                <a:gd name="connsiteY3" fmla="*/ 346087 h 1109932"/>
                <a:gd name="connsiteX4" fmla="*/ 1378121 w 1830891"/>
                <a:gd name="connsiteY4" fmla="*/ 237942 h 1109932"/>
                <a:gd name="connsiteX5" fmla="*/ 945053 w 1830891"/>
                <a:gd name="connsiteY5" fmla="*/ 43086 h 1109932"/>
                <a:gd name="connsiteX6" fmla="*/ 720481 w 1830891"/>
                <a:gd name="connsiteY6" fmla="*/ 3384 h 1109932"/>
                <a:gd name="connsiteX7" fmla="*/ 583594 w 1830891"/>
                <a:gd name="connsiteY7" fmla="*/ 5576 h 1109932"/>
                <a:gd name="connsiteX8" fmla="*/ 245519 w 1830891"/>
                <a:gd name="connsiteY8" fmla="*/ 96428 h 1109932"/>
                <a:gd name="connsiteX9" fmla="*/ 26549 w 1830891"/>
                <a:gd name="connsiteY9" fmla="*/ 262786 h 1109932"/>
                <a:gd name="connsiteX10" fmla="*/ 0 w 1830891"/>
                <a:gd name="connsiteY10" fmla="*/ 301757 h 1109932"/>
                <a:gd name="connsiteX11" fmla="*/ 104492 w 1830891"/>
                <a:gd name="connsiteY11" fmla="*/ 282759 h 1109932"/>
                <a:gd name="connsiteX12" fmla="*/ 252826 w 1830891"/>
                <a:gd name="connsiteY12" fmla="*/ 318807 h 1109932"/>
                <a:gd name="connsiteX13" fmla="*/ 388982 w 1830891"/>
                <a:gd name="connsiteY13" fmla="*/ 386276 h 1109932"/>
                <a:gd name="connsiteX14" fmla="*/ 549738 w 1830891"/>
                <a:gd name="connsiteY14" fmla="*/ 495639 h 1109932"/>
                <a:gd name="connsiteX15" fmla="*/ 739236 w 1830891"/>
                <a:gd name="connsiteY15" fmla="*/ 655421 h 1109932"/>
                <a:gd name="connsiteX16" fmla="*/ 739236 w 1830891"/>
                <a:gd name="connsiteY16" fmla="*/ 655421 h 1109932"/>
                <a:gd name="connsiteX17" fmla="*/ 968192 w 1830891"/>
                <a:gd name="connsiteY17" fmla="*/ 833471 h 1109932"/>
                <a:gd name="connsiteX18" fmla="*/ 968192 w 1830891"/>
                <a:gd name="connsiteY18" fmla="*/ 833471 h 1109932"/>
                <a:gd name="connsiteX19" fmla="*/ 1216390 w 1830891"/>
                <a:gd name="connsiteY19" fmla="*/ 1002996 h 1109932"/>
                <a:gd name="connsiteX20" fmla="*/ 1343047 w 1830891"/>
                <a:gd name="connsiteY20" fmla="*/ 1085810 h 1109932"/>
                <a:gd name="connsiteX21" fmla="*/ 1386646 w 1830891"/>
                <a:gd name="connsiteY21" fmla="*/ 1104808 h 1109932"/>
                <a:gd name="connsiteX22" fmla="*/ 1441449 w 1830891"/>
                <a:gd name="connsiteY22" fmla="*/ 1076310 h 1109932"/>
                <a:gd name="connsiteX23" fmla="*/ 1782224 w 1830891"/>
                <a:gd name="connsiteY23" fmla="*/ 754418 h 1109932"/>
                <a:gd name="connsiteX24" fmla="*/ 840318 w 1830891"/>
                <a:gd name="connsiteY24" fmla="*/ 736286 h 1109932"/>
                <a:gd name="connsiteX25" fmla="*/ 841779 w 1830891"/>
                <a:gd name="connsiteY25" fmla="*/ 738235 h 1109932"/>
                <a:gd name="connsiteX26" fmla="*/ 840318 w 1830891"/>
                <a:gd name="connsiteY26" fmla="*/ 736286 h 1109932"/>
                <a:gd name="connsiteX27" fmla="*/ 1254631 w 1830891"/>
                <a:gd name="connsiteY27" fmla="*/ 1026135 h 1109932"/>
                <a:gd name="connsiteX28" fmla="*/ 1254631 w 1830891"/>
                <a:gd name="connsiteY28" fmla="*/ 1026135 h 1109932"/>
                <a:gd name="connsiteX29" fmla="*/ 1256092 w 1830891"/>
                <a:gd name="connsiteY29" fmla="*/ 1028083 h 1109932"/>
                <a:gd name="connsiteX30" fmla="*/ 1254631 w 1830891"/>
                <a:gd name="connsiteY30" fmla="*/ 1026135 h 1109932"/>
                <a:gd name="connsiteX0" fmla="*/ 1782224 w 1826625"/>
                <a:gd name="connsiteY0" fmla="*/ 754418 h 1109932"/>
                <a:gd name="connsiteX1" fmla="*/ 1824098 w 1826625"/>
                <a:gd name="connsiteY1" fmla="*/ 635692 h 1109932"/>
                <a:gd name="connsiteX2" fmla="*/ 1747617 w 1826625"/>
                <a:gd name="connsiteY2" fmla="*/ 538507 h 1109932"/>
                <a:gd name="connsiteX3" fmla="*/ 1524994 w 1826625"/>
                <a:gd name="connsiteY3" fmla="*/ 346087 h 1109932"/>
                <a:gd name="connsiteX4" fmla="*/ 1378121 w 1826625"/>
                <a:gd name="connsiteY4" fmla="*/ 237942 h 1109932"/>
                <a:gd name="connsiteX5" fmla="*/ 945053 w 1826625"/>
                <a:gd name="connsiteY5" fmla="*/ 43086 h 1109932"/>
                <a:gd name="connsiteX6" fmla="*/ 720481 w 1826625"/>
                <a:gd name="connsiteY6" fmla="*/ 3384 h 1109932"/>
                <a:gd name="connsiteX7" fmla="*/ 583594 w 1826625"/>
                <a:gd name="connsiteY7" fmla="*/ 5576 h 1109932"/>
                <a:gd name="connsiteX8" fmla="*/ 245519 w 1826625"/>
                <a:gd name="connsiteY8" fmla="*/ 96428 h 1109932"/>
                <a:gd name="connsiteX9" fmla="*/ 26549 w 1826625"/>
                <a:gd name="connsiteY9" fmla="*/ 262786 h 1109932"/>
                <a:gd name="connsiteX10" fmla="*/ 0 w 1826625"/>
                <a:gd name="connsiteY10" fmla="*/ 301757 h 1109932"/>
                <a:gd name="connsiteX11" fmla="*/ 104492 w 1826625"/>
                <a:gd name="connsiteY11" fmla="*/ 282759 h 1109932"/>
                <a:gd name="connsiteX12" fmla="*/ 252826 w 1826625"/>
                <a:gd name="connsiteY12" fmla="*/ 318807 h 1109932"/>
                <a:gd name="connsiteX13" fmla="*/ 388982 w 1826625"/>
                <a:gd name="connsiteY13" fmla="*/ 386276 h 1109932"/>
                <a:gd name="connsiteX14" fmla="*/ 549738 w 1826625"/>
                <a:gd name="connsiteY14" fmla="*/ 495639 h 1109932"/>
                <a:gd name="connsiteX15" fmla="*/ 739236 w 1826625"/>
                <a:gd name="connsiteY15" fmla="*/ 655421 h 1109932"/>
                <a:gd name="connsiteX16" fmla="*/ 739236 w 1826625"/>
                <a:gd name="connsiteY16" fmla="*/ 655421 h 1109932"/>
                <a:gd name="connsiteX17" fmla="*/ 968192 w 1826625"/>
                <a:gd name="connsiteY17" fmla="*/ 833471 h 1109932"/>
                <a:gd name="connsiteX18" fmla="*/ 968192 w 1826625"/>
                <a:gd name="connsiteY18" fmla="*/ 833471 h 1109932"/>
                <a:gd name="connsiteX19" fmla="*/ 1216390 w 1826625"/>
                <a:gd name="connsiteY19" fmla="*/ 1002996 h 1109932"/>
                <a:gd name="connsiteX20" fmla="*/ 1343047 w 1826625"/>
                <a:gd name="connsiteY20" fmla="*/ 1085810 h 1109932"/>
                <a:gd name="connsiteX21" fmla="*/ 1386646 w 1826625"/>
                <a:gd name="connsiteY21" fmla="*/ 1104808 h 1109932"/>
                <a:gd name="connsiteX22" fmla="*/ 1441449 w 1826625"/>
                <a:gd name="connsiteY22" fmla="*/ 1076310 h 1109932"/>
                <a:gd name="connsiteX23" fmla="*/ 1782224 w 1826625"/>
                <a:gd name="connsiteY23" fmla="*/ 754418 h 1109932"/>
                <a:gd name="connsiteX24" fmla="*/ 840318 w 1826625"/>
                <a:gd name="connsiteY24" fmla="*/ 736286 h 1109932"/>
                <a:gd name="connsiteX25" fmla="*/ 841779 w 1826625"/>
                <a:gd name="connsiteY25" fmla="*/ 738235 h 1109932"/>
                <a:gd name="connsiteX26" fmla="*/ 840318 w 1826625"/>
                <a:gd name="connsiteY26" fmla="*/ 736286 h 1109932"/>
                <a:gd name="connsiteX27" fmla="*/ 1254631 w 1826625"/>
                <a:gd name="connsiteY27" fmla="*/ 1026135 h 1109932"/>
                <a:gd name="connsiteX28" fmla="*/ 1254631 w 1826625"/>
                <a:gd name="connsiteY28" fmla="*/ 1026135 h 1109932"/>
                <a:gd name="connsiteX29" fmla="*/ 1256092 w 1826625"/>
                <a:gd name="connsiteY29" fmla="*/ 1028083 h 1109932"/>
                <a:gd name="connsiteX30" fmla="*/ 1254631 w 1826625"/>
                <a:gd name="connsiteY30" fmla="*/ 1026135 h 1109932"/>
                <a:gd name="connsiteX0" fmla="*/ 1782224 w 1825422"/>
                <a:gd name="connsiteY0" fmla="*/ 754418 h 1109932"/>
                <a:gd name="connsiteX1" fmla="*/ 1824098 w 1825422"/>
                <a:gd name="connsiteY1" fmla="*/ 635692 h 1109932"/>
                <a:gd name="connsiteX2" fmla="*/ 1747617 w 1825422"/>
                <a:gd name="connsiteY2" fmla="*/ 538507 h 1109932"/>
                <a:gd name="connsiteX3" fmla="*/ 1524994 w 1825422"/>
                <a:gd name="connsiteY3" fmla="*/ 346087 h 1109932"/>
                <a:gd name="connsiteX4" fmla="*/ 1378121 w 1825422"/>
                <a:gd name="connsiteY4" fmla="*/ 237942 h 1109932"/>
                <a:gd name="connsiteX5" fmla="*/ 945053 w 1825422"/>
                <a:gd name="connsiteY5" fmla="*/ 43086 h 1109932"/>
                <a:gd name="connsiteX6" fmla="*/ 720481 w 1825422"/>
                <a:gd name="connsiteY6" fmla="*/ 3384 h 1109932"/>
                <a:gd name="connsiteX7" fmla="*/ 583594 w 1825422"/>
                <a:gd name="connsiteY7" fmla="*/ 5576 h 1109932"/>
                <a:gd name="connsiteX8" fmla="*/ 245519 w 1825422"/>
                <a:gd name="connsiteY8" fmla="*/ 96428 h 1109932"/>
                <a:gd name="connsiteX9" fmla="*/ 26549 w 1825422"/>
                <a:gd name="connsiteY9" fmla="*/ 262786 h 1109932"/>
                <a:gd name="connsiteX10" fmla="*/ 0 w 1825422"/>
                <a:gd name="connsiteY10" fmla="*/ 301757 h 1109932"/>
                <a:gd name="connsiteX11" fmla="*/ 104492 w 1825422"/>
                <a:gd name="connsiteY11" fmla="*/ 282759 h 1109932"/>
                <a:gd name="connsiteX12" fmla="*/ 252826 w 1825422"/>
                <a:gd name="connsiteY12" fmla="*/ 318807 h 1109932"/>
                <a:gd name="connsiteX13" fmla="*/ 388982 w 1825422"/>
                <a:gd name="connsiteY13" fmla="*/ 386276 h 1109932"/>
                <a:gd name="connsiteX14" fmla="*/ 549738 w 1825422"/>
                <a:gd name="connsiteY14" fmla="*/ 495639 h 1109932"/>
                <a:gd name="connsiteX15" fmla="*/ 739236 w 1825422"/>
                <a:gd name="connsiteY15" fmla="*/ 655421 h 1109932"/>
                <a:gd name="connsiteX16" fmla="*/ 739236 w 1825422"/>
                <a:gd name="connsiteY16" fmla="*/ 655421 h 1109932"/>
                <a:gd name="connsiteX17" fmla="*/ 968192 w 1825422"/>
                <a:gd name="connsiteY17" fmla="*/ 833471 h 1109932"/>
                <a:gd name="connsiteX18" fmla="*/ 968192 w 1825422"/>
                <a:gd name="connsiteY18" fmla="*/ 833471 h 1109932"/>
                <a:gd name="connsiteX19" fmla="*/ 1216390 w 1825422"/>
                <a:gd name="connsiteY19" fmla="*/ 1002996 h 1109932"/>
                <a:gd name="connsiteX20" fmla="*/ 1343047 w 1825422"/>
                <a:gd name="connsiteY20" fmla="*/ 1085810 h 1109932"/>
                <a:gd name="connsiteX21" fmla="*/ 1386646 w 1825422"/>
                <a:gd name="connsiteY21" fmla="*/ 1104808 h 1109932"/>
                <a:gd name="connsiteX22" fmla="*/ 1441449 w 1825422"/>
                <a:gd name="connsiteY22" fmla="*/ 1076310 h 1109932"/>
                <a:gd name="connsiteX23" fmla="*/ 1782224 w 1825422"/>
                <a:gd name="connsiteY23" fmla="*/ 754418 h 1109932"/>
                <a:gd name="connsiteX24" fmla="*/ 840318 w 1825422"/>
                <a:gd name="connsiteY24" fmla="*/ 736286 h 1109932"/>
                <a:gd name="connsiteX25" fmla="*/ 841779 w 1825422"/>
                <a:gd name="connsiteY25" fmla="*/ 738235 h 1109932"/>
                <a:gd name="connsiteX26" fmla="*/ 840318 w 1825422"/>
                <a:gd name="connsiteY26" fmla="*/ 736286 h 1109932"/>
                <a:gd name="connsiteX27" fmla="*/ 1254631 w 1825422"/>
                <a:gd name="connsiteY27" fmla="*/ 1026135 h 1109932"/>
                <a:gd name="connsiteX28" fmla="*/ 1254631 w 1825422"/>
                <a:gd name="connsiteY28" fmla="*/ 1026135 h 1109932"/>
                <a:gd name="connsiteX29" fmla="*/ 1256092 w 1825422"/>
                <a:gd name="connsiteY29" fmla="*/ 1028083 h 1109932"/>
                <a:gd name="connsiteX30" fmla="*/ 1254631 w 1825422"/>
                <a:gd name="connsiteY30" fmla="*/ 1026135 h 1109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825422" h="1109932">
                  <a:moveTo>
                    <a:pt x="1782224" y="754418"/>
                  </a:moveTo>
                  <a:cubicBezTo>
                    <a:pt x="1824448" y="705612"/>
                    <a:pt x="1828326" y="661414"/>
                    <a:pt x="1824098" y="635692"/>
                  </a:cubicBezTo>
                  <a:cubicBezTo>
                    <a:pt x="1804612" y="598669"/>
                    <a:pt x="1776358" y="568223"/>
                    <a:pt x="1747617" y="538507"/>
                  </a:cubicBezTo>
                  <a:cubicBezTo>
                    <a:pt x="1678687" y="468359"/>
                    <a:pt x="1602693" y="406249"/>
                    <a:pt x="1524994" y="346087"/>
                  </a:cubicBezTo>
                  <a:cubicBezTo>
                    <a:pt x="1488702" y="318076"/>
                    <a:pt x="1390786" y="245980"/>
                    <a:pt x="1378121" y="237942"/>
                  </a:cubicBezTo>
                  <a:cubicBezTo>
                    <a:pt x="1244401" y="149526"/>
                    <a:pt x="1098746" y="86928"/>
                    <a:pt x="945053" y="43086"/>
                  </a:cubicBezTo>
                  <a:cubicBezTo>
                    <a:pt x="871495" y="22139"/>
                    <a:pt x="796962" y="7768"/>
                    <a:pt x="720481" y="3384"/>
                  </a:cubicBezTo>
                  <a:cubicBezTo>
                    <a:pt x="710982" y="-26"/>
                    <a:pt x="654717" y="-2949"/>
                    <a:pt x="583594" y="5576"/>
                  </a:cubicBezTo>
                  <a:cubicBezTo>
                    <a:pt x="466437" y="19703"/>
                    <a:pt x="352690" y="45765"/>
                    <a:pt x="245519" y="96428"/>
                  </a:cubicBezTo>
                  <a:cubicBezTo>
                    <a:pt x="160756" y="136373"/>
                    <a:pt x="84762" y="187766"/>
                    <a:pt x="26549" y="262786"/>
                  </a:cubicBezTo>
                  <a:cubicBezTo>
                    <a:pt x="17537" y="274477"/>
                    <a:pt x="8525" y="286169"/>
                    <a:pt x="0" y="301757"/>
                  </a:cubicBezTo>
                  <a:cubicBezTo>
                    <a:pt x="35318" y="286169"/>
                    <a:pt x="69418" y="280323"/>
                    <a:pt x="104492" y="282759"/>
                  </a:cubicBezTo>
                  <a:cubicBezTo>
                    <a:pt x="155885" y="286169"/>
                    <a:pt x="205086" y="300052"/>
                    <a:pt x="252826" y="318807"/>
                  </a:cubicBezTo>
                  <a:cubicBezTo>
                    <a:pt x="300079" y="337318"/>
                    <a:pt x="344652" y="361432"/>
                    <a:pt x="388982" y="386276"/>
                  </a:cubicBezTo>
                  <a:cubicBezTo>
                    <a:pt x="408467" y="398455"/>
                    <a:pt x="532688" y="482973"/>
                    <a:pt x="549738" y="495639"/>
                  </a:cubicBezTo>
                  <a:cubicBezTo>
                    <a:pt x="569955" y="511958"/>
                    <a:pt x="718776" y="640320"/>
                    <a:pt x="739236" y="655421"/>
                  </a:cubicBezTo>
                  <a:lnTo>
                    <a:pt x="739236" y="655421"/>
                  </a:lnTo>
                  <a:cubicBezTo>
                    <a:pt x="772118" y="684649"/>
                    <a:pt x="926054" y="803755"/>
                    <a:pt x="968192" y="833471"/>
                  </a:cubicBezTo>
                  <a:lnTo>
                    <a:pt x="968192" y="833471"/>
                  </a:lnTo>
                  <a:lnTo>
                    <a:pt x="1216390" y="1002996"/>
                  </a:lnTo>
                  <a:cubicBezTo>
                    <a:pt x="1228812" y="1012251"/>
                    <a:pt x="1320151" y="1072900"/>
                    <a:pt x="1343047" y="1085810"/>
                  </a:cubicBezTo>
                  <a:cubicBezTo>
                    <a:pt x="1354982" y="1094335"/>
                    <a:pt x="1385184" y="1105295"/>
                    <a:pt x="1386646" y="1104808"/>
                  </a:cubicBezTo>
                  <a:cubicBezTo>
                    <a:pt x="1406131" y="1097745"/>
                    <a:pt x="1375519" y="1134708"/>
                    <a:pt x="1441449" y="1076310"/>
                  </a:cubicBezTo>
                  <a:cubicBezTo>
                    <a:pt x="1507379" y="1017912"/>
                    <a:pt x="1748580" y="799576"/>
                    <a:pt x="1782224" y="754418"/>
                  </a:cubicBezTo>
                  <a:close/>
                  <a:moveTo>
                    <a:pt x="840318" y="736286"/>
                  </a:moveTo>
                  <a:cubicBezTo>
                    <a:pt x="840805" y="736773"/>
                    <a:pt x="841292" y="737504"/>
                    <a:pt x="841779" y="738235"/>
                  </a:cubicBezTo>
                  <a:cubicBezTo>
                    <a:pt x="841292" y="737504"/>
                    <a:pt x="840805" y="736773"/>
                    <a:pt x="840318" y="736286"/>
                  </a:cubicBezTo>
                  <a:close/>
                  <a:moveTo>
                    <a:pt x="1254631" y="1026135"/>
                  </a:moveTo>
                  <a:lnTo>
                    <a:pt x="1254631" y="1026135"/>
                  </a:lnTo>
                  <a:cubicBezTo>
                    <a:pt x="1255361" y="1026378"/>
                    <a:pt x="1255605" y="1027353"/>
                    <a:pt x="1256092" y="1028083"/>
                  </a:cubicBezTo>
                  <a:cubicBezTo>
                    <a:pt x="1255361" y="1027353"/>
                    <a:pt x="1254874" y="1026866"/>
                    <a:pt x="1254631" y="1026135"/>
                  </a:cubicBezTo>
                  <a:close/>
                </a:path>
              </a:pathLst>
            </a:custGeom>
            <a:solidFill>
              <a:schemeClr val="accent2">
                <a:lumMod val="60000"/>
                <a:lumOff val="40000"/>
              </a:schemeClr>
            </a:solidFill>
            <a:ln w="2430"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8D4692C2-AC80-49DD-BEC0-C32C001A2158}"/>
                </a:ext>
              </a:extLst>
            </p:cNvPr>
            <p:cNvSpPr/>
            <p:nvPr/>
          </p:nvSpPr>
          <p:spPr>
            <a:xfrm>
              <a:off x="1114199" y="5450886"/>
              <a:ext cx="1037568" cy="782036"/>
            </a:xfrm>
            <a:custGeom>
              <a:avLst/>
              <a:gdLst>
                <a:gd name="connsiteX0" fmla="*/ 1037568 w 1037568"/>
                <a:gd name="connsiteY0" fmla="*/ 662931 h 782036"/>
                <a:gd name="connsiteX1" fmla="*/ 557978 w 1037568"/>
                <a:gd name="connsiteY1" fmla="*/ 235709 h 782036"/>
                <a:gd name="connsiteX2" fmla="*/ 153895 w 1037568"/>
                <a:gd name="connsiteY2" fmla="*/ 3343 h 782036"/>
                <a:gd name="connsiteX3" fmla="*/ 5317 w 1037568"/>
                <a:gd name="connsiteY3" fmla="*/ 31110 h 782036"/>
                <a:gd name="connsiteX4" fmla="*/ 121013 w 1037568"/>
                <a:gd name="connsiteY4" fmla="*/ 127320 h 782036"/>
                <a:gd name="connsiteX5" fmla="*/ 546774 w 1037568"/>
                <a:gd name="connsiteY5" fmla="*/ 450051 h 782036"/>
                <a:gd name="connsiteX6" fmla="*/ 844174 w 1037568"/>
                <a:gd name="connsiteY6" fmla="*/ 691916 h 782036"/>
                <a:gd name="connsiteX7" fmla="*/ 920168 w 1037568"/>
                <a:gd name="connsiteY7" fmla="*/ 782037 h 782036"/>
                <a:gd name="connsiteX8" fmla="*/ 1037568 w 1037568"/>
                <a:gd name="connsiteY8" fmla="*/ 662931 h 78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568" h="782036">
                  <a:moveTo>
                    <a:pt x="1037568" y="662931"/>
                  </a:moveTo>
                  <a:cubicBezTo>
                    <a:pt x="984226" y="646125"/>
                    <a:pt x="783281" y="390863"/>
                    <a:pt x="557978" y="235709"/>
                  </a:cubicBezTo>
                  <a:cubicBezTo>
                    <a:pt x="437168" y="152408"/>
                    <a:pt x="342906" y="54980"/>
                    <a:pt x="153895" y="3343"/>
                  </a:cubicBezTo>
                  <a:cubicBezTo>
                    <a:pt x="118821" y="-6156"/>
                    <a:pt x="40879" y="5048"/>
                    <a:pt x="5317" y="31110"/>
                  </a:cubicBezTo>
                  <a:cubicBezTo>
                    <a:pt x="-19283" y="49134"/>
                    <a:pt x="45263" y="84696"/>
                    <a:pt x="121013" y="127320"/>
                  </a:cubicBezTo>
                  <a:cubicBezTo>
                    <a:pt x="196764" y="169945"/>
                    <a:pt x="460550" y="379659"/>
                    <a:pt x="546774" y="450051"/>
                  </a:cubicBezTo>
                  <a:cubicBezTo>
                    <a:pt x="662226" y="544313"/>
                    <a:pt x="782550" y="629075"/>
                    <a:pt x="844174" y="691916"/>
                  </a:cubicBezTo>
                  <a:cubicBezTo>
                    <a:pt x="899951" y="748668"/>
                    <a:pt x="907989" y="753296"/>
                    <a:pt x="920168" y="782037"/>
                  </a:cubicBezTo>
                  <a:cubicBezTo>
                    <a:pt x="949639" y="749886"/>
                    <a:pt x="1008583" y="702877"/>
                    <a:pt x="1037568" y="662931"/>
                  </a:cubicBezTo>
                  <a:close/>
                </a:path>
              </a:pathLst>
            </a:custGeom>
            <a:solidFill>
              <a:schemeClr val="accent2">
                <a:lumMod val="75000"/>
              </a:schemeClr>
            </a:solidFill>
            <a:ln w="2430"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E1810160-F85C-4AEB-95B0-26D1CD53DF84}"/>
                </a:ext>
              </a:extLst>
            </p:cNvPr>
            <p:cNvSpPr/>
            <p:nvPr/>
          </p:nvSpPr>
          <p:spPr>
            <a:xfrm>
              <a:off x="1532379" y="5663711"/>
              <a:ext cx="336957" cy="311260"/>
            </a:xfrm>
            <a:custGeom>
              <a:avLst/>
              <a:gdLst>
                <a:gd name="connsiteX0" fmla="*/ 331975 w 336957"/>
                <a:gd name="connsiteY0" fmla="*/ 249648 h 311260"/>
                <a:gd name="connsiteX1" fmla="*/ 284723 w 336957"/>
                <a:gd name="connsiteY1" fmla="*/ 304208 h 311260"/>
                <a:gd name="connsiteX2" fmla="*/ 255738 w 336957"/>
                <a:gd name="connsiteY2" fmla="*/ 306157 h 311260"/>
                <a:gd name="connsiteX3" fmla="*/ 7052 w 336957"/>
                <a:gd name="connsiteY3" fmla="*/ 90597 h 311260"/>
                <a:gd name="connsiteX4" fmla="*/ 5104 w 336957"/>
                <a:gd name="connsiteY4" fmla="*/ 61612 h 311260"/>
                <a:gd name="connsiteX5" fmla="*/ 52356 w 336957"/>
                <a:gd name="connsiteY5" fmla="*/ 7052 h 311260"/>
                <a:gd name="connsiteX6" fmla="*/ 81341 w 336957"/>
                <a:gd name="connsiteY6" fmla="*/ 5104 h 311260"/>
                <a:gd name="connsiteX7" fmla="*/ 329783 w 336957"/>
                <a:gd name="connsiteY7" fmla="*/ 220420 h 311260"/>
                <a:gd name="connsiteX8" fmla="*/ 331975 w 336957"/>
                <a:gd name="connsiteY8" fmla="*/ 249648 h 311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957" h="311260">
                  <a:moveTo>
                    <a:pt x="331975" y="249648"/>
                  </a:moveTo>
                  <a:lnTo>
                    <a:pt x="284723" y="304208"/>
                  </a:lnTo>
                  <a:cubicBezTo>
                    <a:pt x="277172" y="312733"/>
                    <a:pt x="264263" y="313707"/>
                    <a:pt x="255738" y="306157"/>
                  </a:cubicBezTo>
                  <a:lnTo>
                    <a:pt x="7052" y="90597"/>
                  </a:lnTo>
                  <a:cubicBezTo>
                    <a:pt x="-1473" y="83046"/>
                    <a:pt x="-2447" y="70137"/>
                    <a:pt x="5104" y="61612"/>
                  </a:cubicBezTo>
                  <a:lnTo>
                    <a:pt x="52356" y="7052"/>
                  </a:lnTo>
                  <a:cubicBezTo>
                    <a:pt x="59907" y="-1473"/>
                    <a:pt x="72816" y="-2447"/>
                    <a:pt x="81341" y="5104"/>
                  </a:cubicBezTo>
                  <a:lnTo>
                    <a:pt x="329783" y="220420"/>
                  </a:lnTo>
                  <a:cubicBezTo>
                    <a:pt x="338552" y="227971"/>
                    <a:pt x="339282" y="240880"/>
                    <a:pt x="331975" y="249648"/>
                  </a:cubicBezTo>
                  <a:close/>
                </a:path>
              </a:pathLst>
            </a:custGeom>
            <a:solidFill>
              <a:srgbClr val="1A1A1A"/>
            </a:solidFill>
            <a:ln w="2430"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713CA08F-845A-421F-BF37-FA351150F82E}"/>
                </a:ext>
              </a:extLst>
            </p:cNvPr>
            <p:cNvSpPr/>
            <p:nvPr/>
          </p:nvSpPr>
          <p:spPr>
            <a:xfrm>
              <a:off x="1309685" y="5512626"/>
              <a:ext cx="230116" cy="192783"/>
            </a:xfrm>
            <a:custGeom>
              <a:avLst/>
              <a:gdLst>
                <a:gd name="connsiteX0" fmla="*/ 226337 w 230116"/>
                <a:gd name="connsiteY0" fmla="*/ 145715 h 192783"/>
                <a:gd name="connsiteX1" fmla="*/ 199544 w 230116"/>
                <a:gd name="connsiteY1" fmla="*/ 183955 h 192783"/>
                <a:gd name="connsiteX2" fmla="*/ 170803 w 230116"/>
                <a:gd name="connsiteY2" fmla="*/ 189070 h 192783"/>
                <a:gd name="connsiteX3" fmla="*/ 8828 w 230116"/>
                <a:gd name="connsiteY3" fmla="*/ 75810 h 192783"/>
                <a:gd name="connsiteX4" fmla="*/ 3714 w 230116"/>
                <a:gd name="connsiteY4" fmla="*/ 47069 h 192783"/>
                <a:gd name="connsiteX5" fmla="*/ 30506 w 230116"/>
                <a:gd name="connsiteY5" fmla="*/ 8828 h 192783"/>
                <a:gd name="connsiteX6" fmla="*/ 59248 w 230116"/>
                <a:gd name="connsiteY6" fmla="*/ 3714 h 192783"/>
                <a:gd name="connsiteX7" fmla="*/ 221222 w 230116"/>
                <a:gd name="connsiteY7" fmla="*/ 116974 h 192783"/>
                <a:gd name="connsiteX8" fmla="*/ 226337 w 230116"/>
                <a:gd name="connsiteY8" fmla="*/ 145715 h 192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116" h="192783">
                  <a:moveTo>
                    <a:pt x="226337" y="145715"/>
                  </a:moveTo>
                  <a:lnTo>
                    <a:pt x="199544" y="183955"/>
                  </a:lnTo>
                  <a:cubicBezTo>
                    <a:pt x="192968" y="193211"/>
                    <a:pt x="180302" y="195647"/>
                    <a:pt x="170803" y="189070"/>
                  </a:cubicBezTo>
                  <a:lnTo>
                    <a:pt x="8828" y="75810"/>
                  </a:lnTo>
                  <a:cubicBezTo>
                    <a:pt x="-427" y="69234"/>
                    <a:pt x="-2863" y="56568"/>
                    <a:pt x="3714" y="47069"/>
                  </a:cubicBezTo>
                  <a:lnTo>
                    <a:pt x="30506" y="8828"/>
                  </a:lnTo>
                  <a:cubicBezTo>
                    <a:pt x="37083" y="-427"/>
                    <a:pt x="49748" y="-2863"/>
                    <a:pt x="59248" y="3714"/>
                  </a:cubicBezTo>
                  <a:lnTo>
                    <a:pt x="221222" y="116974"/>
                  </a:lnTo>
                  <a:cubicBezTo>
                    <a:pt x="230721" y="123550"/>
                    <a:pt x="232913" y="136459"/>
                    <a:pt x="226337" y="145715"/>
                  </a:cubicBezTo>
                  <a:close/>
                </a:path>
              </a:pathLst>
            </a:custGeom>
            <a:solidFill>
              <a:srgbClr val="1A1A1A"/>
            </a:solidFill>
            <a:ln w="2430"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6CF61E43-FACB-44FE-939A-3F5B6644F6A8}"/>
                </a:ext>
              </a:extLst>
            </p:cNvPr>
            <p:cNvSpPr/>
            <p:nvPr/>
          </p:nvSpPr>
          <p:spPr>
            <a:xfrm>
              <a:off x="1538457" y="5683576"/>
              <a:ext cx="331081" cy="283507"/>
            </a:xfrm>
            <a:custGeom>
              <a:avLst/>
              <a:gdLst>
                <a:gd name="connsiteX0" fmla="*/ 0 w 324922"/>
                <a:gd name="connsiteY0" fmla="*/ 51126 h 271069"/>
                <a:gd name="connsiteX1" fmla="*/ 165871 w 324922"/>
                <a:gd name="connsiteY1" fmla="*/ 105198 h 271069"/>
                <a:gd name="connsiteX2" fmla="*/ 275965 w 324922"/>
                <a:gd name="connsiteY2" fmla="*/ 271070 h 271069"/>
                <a:gd name="connsiteX3" fmla="*/ 324923 w 324922"/>
                <a:gd name="connsiteY3" fmla="*/ 220651 h 271069"/>
                <a:gd name="connsiteX4" fmla="*/ 229930 w 324922"/>
                <a:gd name="connsiteY4" fmla="*/ 58433 h 271069"/>
                <a:gd name="connsiteX5" fmla="*/ 66008 w 324922"/>
                <a:gd name="connsiteY5" fmla="*/ 707 h 271069"/>
                <a:gd name="connsiteX6" fmla="*/ 0 w 324922"/>
                <a:gd name="connsiteY6" fmla="*/ 51126 h 271069"/>
                <a:gd name="connsiteX0" fmla="*/ 0 w 325671"/>
                <a:gd name="connsiteY0" fmla="*/ 51248 h 271192"/>
                <a:gd name="connsiteX1" fmla="*/ 165871 w 325671"/>
                <a:gd name="connsiteY1" fmla="*/ 105320 h 271192"/>
                <a:gd name="connsiteX2" fmla="*/ 275965 w 325671"/>
                <a:gd name="connsiteY2" fmla="*/ 271192 h 271192"/>
                <a:gd name="connsiteX3" fmla="*/ 324923 w 325671"/>
                <a:gd name="connsiteY3" fmla="*/ 220773 h 271192"/>
                <a:gd name="connsiteX4" fmla="*/ 239166 w 325671"/>
                <a:gd name="connsiteY4" fmla="*/ 55476 h 271192"/>
                <a:gd name="connsiteX5" fmla="*/ 66008 w 325671"/>
                <a:gd name="connsiteY5" fmla="*/ 829 h 271192"/>
                <a:gd name="connsiteX6" fmla="*/ 0 w 325671"/>
                <a:gd name="connsiteY6" fmla="*/ 51248 h 271192"/>
                <a:gd name="connsiteX0" fmla="*/ 3757 w 329428"/>
                <a:gd name="connsiteY0" fmla="*/ 51248 h 271192"/>
                <a:gd name="connsiteX1" fmla="*/ 185022 w 329428"/>
                <a:gd name="connsiteY1" fmla="*/ 102241 h 271192"/>
                <a:gd name="connsiteX2" fmla="*/ 279722 w 329428"/>
                <a:gd name="connsiteY2" fmla="*/ 271192 h 271192"/>
                <a:gd name="connsiteX3" fmla="*/ 328680 w 329428"/>
                <a:gd name="connsiteY3" fmla="*/ 220773 h 271192"/>
                <a:gd name="connsiteX4" fmla="*/ 242923 w 329428"/>
                <a:gd name="connsiteY4" fmla="*/ 55476 h 271192"/>
                <a:gd name="connsiteX5" fmla="*/ 69765 w 329428"/>
                <a:gd name="connsiteY5" fmla="*/ 829 h 271192"/>
                <a:gd name="connsiteX6" fmla="*/ 3757 w 329428"/>
                <a:gd name="connsiteY6" fmla="*/ 51248 h 271192"/>
                <a:gd name="connsiteX0" fmla="*/ 3757 w 329827"/>
                <a:gd name="connsiteY0" fmla="*/ 51248 h 283507"/>
                <a:gd name="connsiteX1" fmla="*/ 185022 w 329827"/>
                <a:gd name="connsiteY1" fmla="*/ 102241 h 283507"/>
                <a:gd name="connsiteX2" fmla="*/ 285880 w 329827"/>
                <a:gd name="connsiteY2" fmla="*/ 283507 h 283507"/>
                <a:gd name="connsiteX3" fmla="*/ 328680 w 329827"/>
                <a:gd name="connsiteY3" fmla="*/ 220773 h 283507"/>
                <a:gd name="connsiteX4" fmla="*/ 242923 w 329827"/>
                <a:gd name="connsiteY4" fmla="*/ 55476 h 283507"/>
                <a:gd name="connsiteX5" fmla="*/ 69765 w 329827"/>
                <a:gd name="connsiteY5" fmla="*/ 829 h 283507"/>
                <a:gd name="connsiteX6" fmla="*/ 3757 w 329827"/>
                <a:gd name="connsiteY6" fmla="*/ 51248 h 283507"/>
                <a:gd name="connsiteX0" fmla="*/ 3757 w 328680"/>
                <a:gd name="connsiteY0" fmla="*/ 51248 h 283507"/>
                <a:gd name="connsiteX1" fmla="*/ 185022 w 328680"/>
                <a:gd name="connsiteY1" fmla="*/ 102241 h 283507"/>
                <a:gd name="connsiteX2" fmla="*/ 285880 w 328680"/>
                <a:gd name="connsiteY2" fmla="*/ 283507 h 283507"/>
                <a:gd name="connsiteX3" fmla="*/ 328680 w 328680"/>
                <a:gd name="connsiteY3" fmla="*/ 220773 h 283507"/>
                <a:gd name="connsiteX4" fmla="*/ 242923 w 328680"/>
                <a:gd name="connsiteY4" fmla="*/ 55476 h 283507"/>
                <a:gd name="connsiteX5" fmla="*/ 69765 w 328680"/>
                <a:gd name="connsiteY5" fmla="*/ 829 h 283507"/>
                <a:gd name="connsiteX6" fmla="*/ 3757 w 328680"/>
                <a:gd name="connsiteY6" fmla="*/ 51248 h 283507"/>
                <a:gd name="connsiteX0" fmla="*/ 3757 w 334838"/>
                <a:gd name="connsiteY0" fmla="*/ 51248 h 283507"/>
                <a:gd name="connsiteX1" fmla="*/ 185022 w 334838"/>
                <a:gd name="connsiteY1" fmla="*/ 102241 h 283507"/>
                <a:gd name="connsiteX2" fmla="*/ 285880 w 334838"/>
                <a:gd name="connsiteY2" fmla="*/ 283507 h 283507"/>
                <a:gd name="connsiteX3" fmla="*/ 334838 w 334838"/>
                <a:gd name="connsiteY3" fmla="*/ 226931 h 283507"/>
                <a:gd name="connsiteX4" fmla="*/ 242923 w 334838"/>
                <a:gd name="connsiteY4" fmla="*/ 55476 h 283507"/>
                <a:gd name="connsiteX5" fmla="*/ 69765 w 334838"/>
                <a:gd name="connsiteY5" fmla="*/ 829 h 283507"/>
                <a:gd name="connsiteX6" fmla="*/ 3757 w 334838"/>
                <a:gd name="connsiteY6" fmla="*/ 51248 h 283507"/>
                <a:gd name="connsiteX0" fmla="*/ 0 w 331081"/>
                <a:gd name="connsiteY0" fmla="*/ 51248 h 283507"/>
                <a:gd name="connsiteX1" fmla="*/ 181265 w 331081"/>
                <a:gd name="connsiteY1" fmla="*/ 102241 h 283507"/>
                <a:gd name="connsiteX2" fmla="*/ 282123 w 331081"/>
                <a:gd name="connsiteY2" fmla="*/ 283507 h 283507"/>
                <a:gd name="connsiteX3" fmla="*/ 331081 w 331081"/>
                <a:gd name="connsiteY3" fmla="*/ 226931 h 283507"/>
                <a:gd name="connsiteX4" fmla="*/ 239166 w 331081"/>
                <a:gd name="connsiteY4" fmla="*/ 55476 h 283507"/>
                <a:gd name="connsiteX5" fmla="*/ 66008 w 331081"/>
                <a:gd name="connsiteY5" fmla="*/ 829 h 283507"/>
                <a:gd name="connsiteX6" fmla="*/ 0 w 331081"/>
                <a:gd name="connsiteY6" fmla="*/ 51248 h 283507"/>
                <a:gd name="connsiteX0" fmla="*/ 0 w 331081"/>
                <a:gd name="connsiteY0" fmla="*/ 51248 h 283507"/>
                <a:gd name="connsiteX1" fmla="*/ 181265 w 331081"/>
                <a:gd name="connsiteY1" fmla="*/ 102241 h 283507"/>
                <a:gd name="connsiteX2" fmla="*/ 282123 w 331081"/>
                <a:gd name="connsiteY2" fmla="*/ 283507 h 283507"/>
                <a:gd name="connsiteX3" fmla="*/ 331081 w 331081"/>
                <a:gd name="connsiteY3" fmla="*/ 226931 h 283507"/>
                <a:gd name="connsiteX4" fmla="*/ 239166 w 331081"/>
                <a:gd name="connsiteY4" fmla="*/ 55476 h 283507"/>
                <a:gd name="connsiteX5" fmla="*/ 62929 w 331081"/>
                <a:gd name="connsiteY5" fmla="*/ 829 h 283507"/>
                <a:gd name="connsiteX6" fmla="*/ 0 w 331081"/>
                <a:gd name="connsiteY6" fmla="*/ 51248 h 28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1081" h="283507">
                  <a:moveTo>
                    <a:pt x="0" y="51248"/>
                  </a:moveTo>
                  <a:cubicBezTo>
                    <a:pt x="19209" y="68150"/>
                    <a:pt x="134245" y="63531"/>
                    <a:pt x="181265" y="102241"/>
                  </a:cubicBezTo>
                  <a:cubicBezTo>
                    <a:pt x="228285" y="140951"/>
                    <a:pt x="274329" y="251112"/>
                    <a:pt x="282123" y="283507"/>
                  </a:cubicBezTo>
                  <a:cubicBezTo>
                    <a:pt x="304288" y="263777"/>
                    <a:pt x="307452" y="249542"/>
                    <a:pt x="331081" y="226931"/>
                  </a:cubicBezTo>
                  <a:cubicBezTo>
                    <a:pt x="323922" y="188926"/>
                    <a:pt x="299328" y="103946"/>
                    <a:pt x="239166" y="55476"/>
                  </a:cubicBezTo>
                  <a:cubicBezTo>
                    <a:pt x="179004" y="7005"/>
                    <a:pt x="136730" y="-3312"/>
                    <a:pt x="62929" y="829"/>
                  </a:cubicBezTo>
                  <a:cubicBezTo>
                    <a:pt x="37110" y="17148"/>
                    <a:pt x="17736" y="28188"/>
                    <a:pt x="0" y="51248"/>
                  </a:cubicBezTo>
                  <a:close/>
                </a:path>
              </a:pathLst>
            </a:custGeom>
            <a:solidFill>
              <a:schemeClr val="accent2">
                <a:lumMod val="40000"/>
                <a:lumOff val="60000"/>
              </a:schemeClr>
            </a:solidFill>
            <a:ln w="2430"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6F843CEC-BEE7-4157-8831-3DB462E3F5C9}"/>
                </a:ext>
              </a:extLst>
            </p:cNvPr>
            <p:cNvSpPr/>
            <p:nvPr/>
          </p:nvSpPr>
          <p:spPr>
            <a:xfrm>
              <a:off x="1341105" y="5530894"/>
              <a:ext cx="179387" cy="149428"/>
            </a:xfrm>
            <a:custGeom>
              <a:avLst/>
              <a:gdLst>
                <a:gd name="connsiteX0" fmla="*/ 175674 w 179387"/>
                <a:gd name="connsiteY0" fmla="*/ 118192 h 149428"/>
                <a:gd name="connsiteX1" fmla="*/ 160086 w 179387"/>
                <a:gd name="connsiteY1" fmla="*/ 140600 h 149428"/>
                <a:gd name="connsiteX2" fmla="*/ 131344 w 179387"/>
                <a:gd name="connsiteY2" fmla="*/ 145715 h 149428"/>
                <a:gd name="connsiteX3" fmla="*/ 8829 w 179387"/>
                <a:gd name="connsiteY3" fmla="*/ 59978 h 149428"/>
                <a:gd name="connsiteX4" fmla="*/ 3714 w 179387"/>
                <a:gd name="connsiteY4" fmla="*/ 31237 h 149428"/>
                <a:gd name="connsiteX5" fmla="*/ 19302 w 179387"/>
                <a:gd name="connsiteY5" fmla="*/ 8828 h 149428"/>
                <a:gd name="connsiteX6" fmla="*/ 48043 w 179387"/>
                <a:gd name="connsiteY6" fmla="*/ 3714 h 149428"/>
                <a:gd name="connsiteX7" fmla="*/ 170559 w 179387"/>
                <a:gd name="connsiteY7" fmla="*/ 89450 h 149428"/>
                <a:gd name="connsiteX8" fmla="*/ 175674 w 179387"/>
                <a:gd name="connsiteY8" fmla="*/ 118192 h 149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87" h="149428">
                  <a:moveTo>
                    <a:pt x="175674" y="118192"/>
                  </a:moveTo>
                  <a:lnTo>
                    <a:pt x="160086" y="140600"/>
                  </a:lnTo>
                  <a:cubicBezTo>
                    <a:pt x="153509" y="149856"/>
                    <a:pt x="140844" y="152291"/>
                    <a:pt x="131344" y="145715"/>
                  </a:cubicBezTo>
                  <a:lnTo>
                    <a:pt x="8829" y="59978"/>
                  </a:lnTo>
                  <a:cubicBezTo>
                    <a:pt x="-427" y="53402"/>
                    <a:pt x="-2863" y="40736"/>
                    <a:pt x="3714" y="31237"/>
                  </a:cubicBezTo>
                  <a:lnTo>
                    <a:pt x="19302" y="8828"/>
                  </a:lnTo>
                  <a:cubicBezTo>
                    <a:pt x="25878" y="-427"/>
                    <a:pt x="38544" y="-2863"/>
                    <a:pt x="48043" y="3714"/>
                  </a:cubicBezTo>
                  <a:lnTo>
                    <a:pt x="170559" y="89450"/>
                  </a:lnTo>
                  <a:cubicBezTo>
                    <a:pt x="179815" y="96027"/>
                    <a:pt x="182251" y="108936"/>
                    <a:pt x="175674" y="118192"/>
                  </a:cubicBezTo>
                  <a:close/>
                </a:path>
              </a:pathLst>
            </a:custGeom>
            <a:solidFill>
              <a:schemeClr val="accent2">
                <a:lumMod val="40000"/>
                <a:lumOff val="60000"/>
              </a:schemeClr>
            </a:solidFill>
            <a:ln w="2430" cap="flat">
              <a:noFill/>
              <a:prstDash val="solid"/>
              <a:miter/>
            </a:ln>
          </p:spPr>
          <p:txBody>
            <a:bodyPr rtlCol="0" anchor="ctr"/>
            <a:lstStyle/>
            <a:p>
              <a:endParaRPr lang="en-US"/>
            </a:p>
          </p:txBody>
        </p:sp>
      </p:grpSp>
      <p:pic>
        <p:nvPicPr>
          <p:cNvPr id="28" name="Рисунок 27">
            <a:extLst>
              <a:ext uri="{FF2B5EF4-FFF2-40B4-BE49-F238E27FC236}">
                <a16:creationId xmlns:a16="http://schemas.microsoft.com/office/drawing/2014/main" id="{71B18701-74AA-4312-AF68-E070312A1F15}"/>
              </a:ext>
            </a:extLst>
          </p:cNvPr>
          <p:cNvPicPr/>
          <p:nvPr/>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Lst>
          </a:blip>
          <a:srcRect l="4" t="18465" r="1732" b="19097"/>
          <a:stretch/>
        </p:blipFill>
        <p:spPr>
          <a:xfrm>
            <a:off x="484794" y="2245859"/>
            <a:ext cx="6602820" cy="647127"/>
          </a:xfrm>
          <a:prstGeom prst="rect">
            <a:avLst/>
          </a:prstGeom>
        </p:spPr>
      </p:pic>
      <p:pic>
        <p:nvPicPr>
          <p:cNvPr id="29" name="Рисунок 28">
            <a:extLst>
              <a:ext uri="{FF2B5EF4-FFF2-40B4-BE49-F238E27FC236}">
                <a16:creationId xmlns:a16="http://schemas.microsoft.com/office/drawing/2014/main" id="{14A766D0-973B-4B13-807A-85E5FCC40321}"/>
              </a:ext>
            </a:extLst>
          </p:cNvPr>
          <p:cNvPicPr/>
          <p:nvPr/>
        </p:nvPicPr>
        <p:blipFill rotWithShape="1">
          <a:blip r:embed="rId4">
            <a:extLst>
              <a:ext uri="{BEBA8EAE-BF5A-486C-A8C5-ECC9F3942E4B}">
                <a14:imgProps xmlns:a14="http://schemas.microsoft.com/office/drawing/2010/main">
                  <a14:imgLayer r:embed="rId5">
                    <a14:imgEffect>
                      <a14:colorTemperature colorTemp="11200"/>
                    </a14:imgEffect>
                  </a14:imgLayer>
                </a14:imgProps>
              </a:ext>
            </a:extLst>
          </a:blip>
          <a:srcRect l="4" t="8837" r="-1" b="19583"/>
          <a:stretch/>
        </p:blipFill>
        <p:spPr>
          <a:xfrm>
            <a:off x="495152" y="1471218"/>
            <a:ext cx="6582104" cy="649920"/>
          </a:xfrm>
          <a:prstGeom prst="rect">
            <a:avLst/>
          </a:prstGeom>
        </p:spPr>
      </p:pic>
      <p:pic>
        <p:nvPicPr>
          <p:cNvPr id="30" name="Рисунок 29">
            <a:extLst>
              <a:ext uri="{FF2B5EF4-FFF2-40B4-BE49-F238E27FC236}">
                <a16:creationId xmlns:a16="http://schemas.microsoft.com/office/drawing/2014/main" id="{636E8B1A-252A-4486-9DA0-6DE19AF3E5BC}"/>
              </a:ext>
            </a:extLst>
          </p:cNvPr>
          <p:cNvPicPr/>
          <p:nvPr/>
        </p:nvPicPr>
        <p:blipFill rotWithShape="1">
          <a:blip r:embed="rId6">
            <a:extLst>
              <a:ext uri="{BEBA8EAE-BF5A-486C-A8C5-ECC9F3942E4B}">
                <a14:imgProps xmlns:a14="http://schemas.microsoft.com/office/drawing/2010/main">
                  <a14:imgLayer r:embed="rId7">
                    <a14:imgEffect>
                      <a14:colorTemperature colorTemp="11200"/>
                    </a14:imgEffect>
                  </a14:imgLayer>
                </a14:imgProps>
              </a:ext>
            </a:extLst>
          </a:blip>
          <a:srcRect l="4168" t="24591" r="1018" b="26077"/>
          <a:stretch/>
        </p:blipFill>
        <p:spPr>
          <a:xfrm>
            <a:off x="452372" y="3208217"/>
            <a:ext cx="6602819" cy="699855"/>
          </a:xfrm>
          <a:prstGeom prst="rect">
            <a:avLst/>
          </a:prstGeom>
        </p:spPr>
      </p:pic>
      <p:pic>
        <p:nvPicPr>
          <p:cNvPr id="31" name="Рисунок 30">
            <a:extLst>
              <a:ext uri="{FF2B5EF4-FFF2-40B4-BE49-F238E27FC236}">
                <a16:creationId xmlns:a16="http://schemas.microsoft.com/office/drawing/2014/main" id="{76CD9FC8-AF3D-41B6-B712-9813563F63AE}"/>
              </a:ext>
            </a:extLst>
          </p:cNvPr>
          <p:cNvPicPr/>
          <p:nvPr/>
        </p:nvPicPr>
        <p:blipFill rotWithShape="1">
          <a:blip r:embed="rId8">
            <a:extLst>
              <a:ext uri="{BEBA8EAE-BF5A-486C-A8C5-ECC9F3942E4B}">
                <a14:imgProps xmlns:a14="http://schemas.microsoft.com/office/drawing/2010/main">
                  <a14:imgLayer r:embed="rId9">
                    <a14:imgEffect>
                      <a14:colorTemperature colorTemp="11200"/>
                    </a14:imgEffect>
                  </a14:imgLayer>
                </a14:imgProps>
              </a:ext>
            </a:extLst>
          </a:blip>
          <a:srcRect l="3213" t="23907" r="2914" b="44693"/>
          <a:stretch/>
        </p:blipFill>
        <p:spPr>
          <a:xfrm>
            <a:off x="7420880" y="1471218"/>
            <a:ext cx="3998892" cy="592729"/>
          </a:xfrm>
          <a:prstGeom prst="rect">
            <a:avLst/>
          </a:prstGeom>
        </p:spPr>
      </p:pic>
      <p:pic>
        <p:nvPicPr>
          <p:cNvPr id="36" name="Рисунок 35">
            <a:extLst>
              <a:ext uri="{FF2B5EF4-FFF2-40B4-BE49-F238E27FC236}">
                <a16:creationId xmlns:a16="http://schemas.microsoft.com/office/drawing/2014/main" id="{E3270D15-E12D-42BC-8062-DEA502063875}"/>
              </a:ext>
            </a:extLst>
          </p:cNvPr>
          <p:cNvPicPr/>
          <p:nvPr/>
        </p:nvPicPr>
        <p:blipFill rotWithShape="1">
          <a:blip r:embed="rId10">
            <a:extLst>
              <a:ext uri="{BEBA8EAE-BF5A-486C-A8C5-ECC9F3942E4B}">
                <a14:imgProps xmlns:a14="http://schemas.microsoft.com/office/drawing/2010/main">
                  <a14:imgLayer r:embed="rId11">
                    <a14:imgEffect>
                      <a14:colorTemperature colorTemp="11200"/>
                    </a14:imgEffect>
                  </a14:imgLayer>
                </a14:imgProps>
              </a:ext>
            </a:extLst>
          </a:blip>
          <a:srcRect l="7298" t="31648" r="2606" b="25382"/>
          <a:stretch/>
        </p:blipFill>
        <p:spPr>
          <a:xfrm>
            <a:off x="7491877" y="4958297"/>
            <a:ext cx="3856897" cy="603187"/>
          </a:xfrm>
          <a:prstGeom prst="rect">
            <a:avLst/>
          </a:prstGeom>
        </p:spPr>
      </p:pic>
      <p:sp>
        <p:nvSpPr>
          <p:cNvPr id="37" name="TextBox 36">
            <a:extLst>
              <a:ext uri="{FF2B5EF4-FFF2-40B4-BE49-F238E27FC236}">
                <a16:creationId xmlns:a16="http://schemas.microsoft.com/office/drawing/2014/main" id="{D7C3F16F-0EA5-41EB-B068-AFC67152ED9B}"/>
              </a:ext>
            </a:extLst>
          </p:cNvPr>
          <p:cNvSpPr txBox="1"/>
          <p:nvPr/>
        </p:nvSpPr>
        <p:spPr>
          <a:xfrm>
            <a:off x="484794" y="1031308"/>
            <a:ext cx="2449792" cy="369332"/>
          </a:xfrm>
          <a:prstGeom prst="rect">
            <a:avLst/>
          </a:prstGeom>
          <a:noFill/>
        </p:spPr>
        <p:txBody>
          <a:bodyPr wrap="square" rtlCol="0">
            <a:spAutoFit/>
          </a:bodyPr>
          <a:lstStyle/>
          <a:p>
            <a:r>
              <a:rPr lang="en-US" dirty="0"/>
              <a:t>Student (100records)</a:t>
            </a:r>
            <a:endParaRPr lang="ru-RU" dirty="0"/>
          </a:p>
        </p:txBody>
      </p:sp>
      <p:sp>
        <p:nvSpPr>
          <p:cNvPr id="38" name="TextBox 37">
            <a:extLst>
              <a:ext uri="{FF2B5EF4-FFF2-40B4-BE49-F238E27FC236}">
                <a16:creationId xmlns:a16="http://schemas.microsoft.com/office/drawing/2014/main" id="{9D4D0C5A-BDA8-4856-B44E-AFC4FF6248C7}"/>
              </a:ext>
            </a:extLst>
          </p:cNvPr>
          <p:cNvSpPr txBox="1"/>
          <p:nvPr/>
        </p:nvSpPr>
        <p:spPr>
          <a:xfrm>
            <a:off x="394155" y="2890155"/>
            <a:ext cx="2598648" cy="369332"/>
          </a:xfrm>
          <a:prstGeom prst="rect">
            <a:avLst/>
          </a:prstGeom>
          <a:noFill/>
        </p:spPr>
        <p:txBody>
          <a:bodyPr wrap="square" rtlCol="0">
            <a:spAutoFit/>
          </a:bodyPr>
          <a:lstStyle/>
          <a:p>
            <a:r>
              <a:rPr lang="en-US" dirty="0"/>
              <a:t>Parent (100 records)</a:t>
            </a:r>
            <a:endParaRPr lang="ru-RU" dirty="0"/>
          </a:p>
        </p:txBody>
      </p:sp>
      <p:pic>
        <p:nvPicPr>
          <p:cNvPr id="40" name="Рисунок 39">
            <a:extLst>
              <a:ext uri="{FF2B5EF4-FFF2-40B4-BE49-F238E27FC236}">
                <a16:creationId xmlns:a16="http://schemas.microsoft.com/office/drawing/2014/main" id="{F69C8D92-A311-43AF-8B8B-F08BC73B4F6F}"/>
              </a:ext>
            </a:extLst>
          </p:cNvPr>
          <p:cNvPicPr/>
          <p:nvPr/>
        </p:nvPicPr>
        <p:blipFill rotWithShape="1">
          <a:blip r:embed="rId12">
            <a:extLst>
              <a:ext uri="{BEBA8EAE-BF5A-486C-A8C5-ECC9F3942E4B}">
                <a14:imgProps xmlns:a14="http://schemas.microsoft.com/office/drawing/2010/main">
                  <a14:imgLayer r:embed="rId13">
                    <a14:imgEffect>
                      <a14:colorTemperature colorTemp="11200"/>
                    </a14:imgEffect>
                  </a14:imgLayer>
                </a14:imgProps>
              </a:ext>
            </a:extLst>
          </a:blip>
          <a:srcRect l="540" t="11201" r="838" b="6905"/>
          <a:stretch/>
        </p:blipFill>
        <p:spPr>
          <a:xfrm>
            <a:off x="452371" y="5253927"/>
            <a:ext cx="6602819" cy="542733"/>
          </a:xfrm>
          <a:prstGeom prst="rect">
            <a:avLst/>
          </a:prstGeom>
        </p:spPr>
      </p:pic>
      <p:sp>
        <p:nvSpPr>
          <p:cNvPr id="41" name="TextBox 40">
            <a:extLst>
              <a:ext uri="{FF2B5EF4-FFF2-40B4-BE49-F238E27FC236}">
                <a16:creationId xmlns:a16="http://schemas.microsoft.com/office/drawing/2014/main" id="{D63F541C-079F-411F-8D9F-C151B284EC9B}"/>
              </a:ext>
            </a:extLst>
          </p:cNvPr>
          <p:cNvSpPr txBox="1"/>
          <p:nvPr/>
        </p:nvSpPr>
        <p:spPr>
          <a:xfrm>
            <a:off x="394155" y="4873409"/>
            <a:ext cx="2482214" cy="369332"/>
          </a:xfrm>
          <a:prstGeom prst="rect">
            <a:avLst/>
          </a:prstGeom>
          <a:noFill/>
        </p:spPr>
        <p:txBody>
          <a:bodyPr wrap="square" rtlCol="0">
            <a:spAutoFit/>
          </a:bodyPr>
          <a:lstStyle/>
          <a:p>
            <a:r>
              <a:rPr lang="en-US" dirty="0"/>
              <a:t>Grade (100 records)</a:t>
            </a:r>
            <a:endParaRPr lang="ru-RU" dirty="0"/>
          </a:p>
        </p:txBody>
      </p:sp>
      <p:sp>
        <p:nvSpPr>
          <p:cNvPr id="44" name="TextBox 43">
            <a:extLst>
              <a:ext uri="{FF2B5EF4-FFF2-40B4-BE49-F238E27FC236}">
                <a16:creationId xmlns:a16="http://schemas.microsoft.com/office/drawing/2014/main" id="{AD8E882F-C226-4891-A39C-F3F7A9402F46}"/>
              </a:ext>
            </a:extLst>
          </p:cNvPr>
          <p:cNvSpPr txBox="1"/>
          <p:nvPr/>
        </p:nvSpPr>
        <p:spPr>
          <a:xfrm>
            <a:off x="7420880" y="1038092"/>
            <a:ext cx="2770416" cy="369332"/>
          </a:xfrm>
          <a:prstGeom prst="rect">
            <a:avLst/>
          </a:prstGeom>
          <a:noFill/>
        </p:spPr>
        <p:txBody>
          <a:bodyPr wrap="square" rtlCol="0">
            <a:spAutoFit/>
          </a:bodyPr>
          <a:lstStyle/>
          <a:p>
            <a:r>
              <a:rPr lang="en-US" dirty="0"/>
              <a:t>Attendance (100 records)</a:t>
            </a:r>
            <a:endParaRPr lang="ru-RU" dirty="0"/>
          </a:p>
        </p:txBody>
      </p:sp>
      <p:sp>
        <p:nvSpPr>
          <p:cNvPr id="48" name="TextBox 47">
            <a:extLst>
              <a:ext uri="{FF2B5EF4-FFF2-40B4-BE49-F238E27FC236}">
                <a16:creationId xmlns:a16="http://schemas.microsoft.com/office/drawing/2014/main" id="{A2B1F4CF-6E88-4830-978D-F164DAC00B62}"/>
              </a:ext>
            </a:extLst>
          </p:cNvPr>
          <p:cNvSpPr txBox="1"/>
          <p:nvPr/>
        </p:nvSpPr>
        <p:spPr>
          <a:xfrm>
            <a:off x="7410522" y="4536244"/>
            <a:ext cx="2977213" cy="369332"/>
          </a:xfrm>
          <a:prstGeom prst="rect">
            <a:avLst/>
          </a:prstGeom>
          <a:noFill/>
        </p:spPr>
        <p:txBody>
          <a:bodyPr wrap="square" rtlCol="0">
            <a:spAutoFit/>
          </a:bodyPr>
          <a:lstStyle/>
          <a:p>
            <a:r>
              <a:rPr lang="en-US" dirty="0" err="1"/>
              <a:t>Final_grade</a:t>
            </a:r>
            <a:r>
              <a:rPr lang="en-US" dirty="0"/>
              <a:t> (100 records)</a:t>
            </a:r>
            <a:endParaRPr lang="ru-RU" dirty="0"/>
          </a:p>
        </p:txBody>
      </p:sp>
      <p:sp>
        <p:nvSpPr>
          <p:cNvPr id="49" name="TextBox 48">
            <a:extLst>
              <a:ext uri="{FF2B5EF4-FFF2-40B4-BE49-F238E27FC236}">
                <a16:creationId xmlns:a16="http://schemas.microsoft.com/office/drawing/2014/main" id="{AC79B4B4-E11D-4FC0-8949-8AB715AC23A0}"/>
              </a:ext>
            </a:extLst>
          </p:cNvPr>
          <p:cNvSpPr txBox="1"/>
          <p:nvPr/>
        </p:nvSpPr>
        <p:spPr>
          <a:xfrm>
            <a:off x="11530756" y="146873"/>
            <a:ext cx="701748" cy="400110"/>
          </a:xfrm>
          <a:prstGeom prst="rect">
            <a:avLst/>
          </a:prstGeom>
          <a:noFill/>
        </p:spPr>
        <p:txBody>
          <a:bodyPr wrap="square" rtlCol="0">
            <a:spAutoFit/>
          </a:bodyPr>
          <a:lstStyle/>
          <a:p>
            <a:r>
              <a:rPr lang="en-US" sz="2000" b="1" dirty="0">
                <a:solidFill>
                  <a:schemeClr val="accent1"/>
                </a:solidFill>
              </a:rPr>
              <a:t>10</a:t>
            </a:r>
            <a:endParaRPr lang="ru-RU" sz="2000" b="1" dirty="0">
              <a:solidFill>
                <a:schemeClr val="accent1"/>
              </a:solidFill>
            </a:endParaRPr>
          </a:p>
        </p:txBody>
      </p:sp>
      <p:pic>
        <p:nvPicPr>
          <p:cNvPr id="25" name="Рисунок 24">
            <a:extLst>
              <a:ext uri="{FF2B5EF4-FFF2-40B4-BE49-F238E27FC236}">
                <a16:creationId xmlns:a16="http://schemas.microsoft.com/office/drawing/2014/main" id="{F560AE46-4C0E-4F6D-BAA1-8809C19D39EE}"/>
              </a:ext>
            </a:extLst>
          </p:cNvPr>
          <p:cNvPicPr/>
          <p:nvPr/>
        </p:nvPicPr>
        <p:blipFill rotWithShape="1">
          <a:blip r:embed="rId14">
            <a:extLst>
              <a:ext uri="{BEBA8EAE-BF5A-486C-A8C5-ECC9F3942E4B}">
                <a14:imgProps xmlns:a14="http://schemas.microsoft.com/office/drawing/2010/main">
                  <a14:imgLayer r:embed="rId15">
                    <a14:imgEffect>
                      <a14:colorTemperature colorTemp="11200"/>
                    </a14:imgEffect>
                  </a14:imgLayer>
                </a14:imgProps>
              </a:ext>
            </a:extLst>
          </a:blip>
          <a:srcRect l="3045" t="25740" r="5493" b="23141"/>
          <a:stretch/>
        </p:blipFill>
        <p:spPr>
          <a:xfrm>
            <a:off x="7420880" y="2313390"/>
            <a:ext cx="4524793" cy="592729"/>
          </a:xfrm>
          <a:prstGeom prst="rect">
            <a:avLst/>
          </a:prstGeom>
        </p:spPr>
      </p:pic>
      <p:sp>
        <p:nvSpPr>
          <p:cNvPr id="2" name="Прямоугольник 1">
            <a:extLst>
              <a:ext uri="{FF2B5EF4-FFF2-40B4-BE49-F238E27FC236}">
                <a16:creationId xmlns:a16="http://schemas.microsoft.com/office/drawing/2014/main" id="{8A3BBA16-22BE-41A5-97F7-1889A3C199E1}"/>
              </a:ext>
            </a:extLst>
          </p:cNvPr>
          <p:cNvSpPr/>
          <p:nvPr/>
        </p:nvSpPr>
        <p:spPr>
          <a:xfrm>
            <a:off x="7410522" y="2041001"/>
            <a:ext cx="2313454" cy="369332"/>
          </a:xfrm>
          <a:prstGeom prst="rect">
            <a:avLst/>
          </a:prstGeom>
        </p:spPr>
        <p:txBody>
          <a:bodyPr wrap="none">
            <a:spAutoFit/>
          </a:bodyPr>
          <a:lstStyle/>
          <a:p>
            <a:r>
              <a:rPr lang="en-US" dirty="0"/>
              <a:t>Classes (10 records)</a:t>
            </a:r>
            <a:endParaRPr lang="ru-RU" dirty="0"/>
          </a:p>
        </p:txBody>
      </p:sp>
      <p:pic>
        <p:nvPicPr>
          <p:cNvPr id="27" name="Рисунок 26">
            <a:extLst>
              <a:ext uri="{FF2B5EF4-FFF2-40B4-BE49-F238E27FC236}">
                <a16:creationId xmlns:a16="http://schemas.microsoft.com/office/drawing/2014/main" id="{CEFC5307-B0A2-4718-AB56-9C5EF000E1D7}"/>
              </a:ext>
            </a:extLst>
          </p:cNvPr>
          <p:cNvPicPr/>
          <p:nvPr/>
        </p:nvPicPr>
        <p:blipFill rotWithShape="1">
          <a:blip r:embed="rId16">
            <a:extLst>
              <a:ext uri="{BEBA8EAE-BF5A-486C-A8C5-ECC9F3942E4B}">
                <a14:imgProps xmlns:a14="http://schemas.microsoft.com/office/drawing/2010/main">
                  <a14:imgLayer r:embed="rId17">
                    <a14:imgEffect>
                      <a14:colorTemperature colorTemp="11200"/>
                    </a14:imgEffect>
                  </a14:imgLayer>
                </a14:imgProps>
              </a:ext>
            </a:extLst>
          </a:blip>
          <a:srcRect l="3671" t="30146" r="5495" b="30697"/>
          <a:stretch/>
        </p:blipFill>
        <p:spPr>
          <a:xfrm>
            <a:off x="7410522" y="3147591"/>
            <a:ext cx="3248881" cy="523078"/>
          </a:xfrm>
          <a:prstGeom prst="rect">
            <a:avLst/>
          </a:prstGeom>
        </p:spPr>
      </p:pic>
      <p:sp>
        <p:nvSpPr>
          <p:cNvPr id="5" name="Прямоугольник 4">
            <a:extLst>
              <a:ext uri="{FF2B5EF4-FFF2-40B4-BE49-F238E27FC236}">
                <a16:creationId xmlns:a16="http://schemas.microsoft.com/office/drawing/2014/main" id="{789BBF45-687F-4479-997C-6261B1288AF7}"/>
              </a:ext>
            </a:extLst>
          </p:cNvPr>
          <p:cNvSpPr/>
          <p:nvPr/>
        </p:nvSpPr>
        <p:spPr>
          <a:xfrm>
            <a:off x="7410522" y="2818549"/>
            <a:ext cx="2236510" cy="369332"/>
          </a:xfrm>
          <a:prstGeom prst="rect">
            <a:avLst/>
          </a:prstGeom>
        </p:spPr>
        <p:txBody>
          <a:bodyPr wrap="none">
            <a:spAutoFit/>
          </a:bodyPr>
          <a:lstStyle/>
          <a:p>
            <a:r>
              <a:rPr lang="en-US" dirty="0"/>
              <a:t>Course (10 records)</a:t>
            </a:r>
            <a:endParaRPr lang="ru-RU" dirty="0"/>
          </a:p>
        </p:txBody>
      </p:sp>
      <p:pic>
        <p:nvPicPr>
          <p:cNvPr id="32" name="Рисунок 31">
            <a:extLst>
              <a:ext uri="{FF2B5EF4-FFF2-40B4-BE49-F238E27FC236}">
                <a16:creationId xmlns:a16="http://schemas.microsoft.com/office/drawing/2014/main" id="{59DB6FAD-C5C5-4A55-ABC1-BCE026567CF4}"/>
              </a:ext>
            </a:extLst>
          </p:cNvPr>
          <p:cNvPicPr/>
          <p:nvPr/>
        </p:nvPicPr>
        <p:blipFill rotWithShape="1">
          <a:blip r:embed="rId18">
            <a:extLst>
              <a:ext uri="{BEBA8EAE-BF5A-486C-A8C5-ECC9F3942E4B}">
                <a14:imgProps xmlns:a14="http://schemas.microsoft.com/office/drawing/2010/main">
                  <a14:imgLayer r:embed="rId19">
                    <a14:imgEffect>
                      <a14:colorTemperature colorTemp="11200"/>
                    </a14:imgEffect>
                  </a14:imgLayer>
                </a14:imgProps>
              </a:ext>
            </a:extLst>
          </a:blip>
          <a:srcRect l="2133" t="22603"/>
          <a:stretch/>
        </p:blipFill>
        <p:spPr>
          <a:xfrm>
            <a:off x="394155" y="4133140"/>
            <a:ext cx="6602819" cy="699855"/>
          </a:xfrm>
          <a:prstGeom prst="rect">
            <a:avLst/>
          </a:prstGeom>
        </p:spPr>
      </p:pic>
      <p:sp>
        <p:nvSpPr>
          <p:cNvPr id="6" name="Прямоугольник 5">
            <a:extLst>
              <a:ext uri="{FF2B5EF4-FFF2-40B4-BE49-F238E27FC236}">
                <a16:creationId xmlns:a16="http://schemas.microsoft.com/office/drawing/2014/main" id="{003FF13C-D5A6-4D37-BFD2-299F3E0F3BFF}"/>
              </a:ext>
            </a:extLst>
          </p:cNvPr>
          <p:cNvSpPr/>
          <p:nvPr/>
        </p:nvSpPr>
        <p:spPr>
          <a:xfrm>
            <a:off x="341100" y="3873241"/>
            <a:ext cx="2313518" cy="369332"/>
          </a:xfrm>
          <a:prstGeom prst="rect">
            <a:avLst/>
          </a:prstGeom>
        </p:spPr>
        <p:txBody>
          <a:bodyPr wrap="none">
            <a:spAutoFit/>
          </a:bodyPr>
          <a:lstStyle/>
          <a:p>
            <a:r>
              <a:rPr lang="en-US" dirty="0"/>
              <a:t>Teacher (10 records)</a:t>
            </a:r>
            <a:endParaRPr lang="ru-RU" dirty="0"/>
          </a:p>
        </p:txBody>
      </p:sp>
    </p:spTree>
    <p:extLst>
      <p:ext uri="{BB962C8B-B14F-4D97-AF65-F5344CB8AC3E}">
        <p14:creationId xmlns:p14="http://schemas.microsoft.com/office/powerpoint/2010/main" val="1693104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rapezoid 24">
            <a:extLst>
              <a:ext uri="{FF2B5EF4-FFF2-40B4-BE49-F238E27FC236}">
                <a16:creationId xmlns:a16="http://schemas.microsoft.com/office/drawing/2014/main" id="{4D1F2B70-3483-43EB-A5B9-48B6586978F0}"/>
              </a:ext>
            </a:extLst>
          </p:cNvPr>
          <p:cNvSpPr>
            <a:spLocks noChangeAspect="1"/>
          </p:cNvSpPr>
          <p:nvPr/>
        </p:nvSpPr>
        <p:spPr>
          <a:xfrm rot="8369018">
            <a:off x="4215200" y="4240285"/>
            <a:ext cx="410470" cy="414380"/>
          </a:xfrm>
          <a:custGeom>
            <a:avLst/>
            <a:gdLst/>
            <a:ahLst/>
            <a:cxnLst/>
            <a:rect l="l" t="t" r="r" b="b"/>
            <a:pathLst>
              <a:path w="4411086" h="4453092">
                <a:moveTo>
                  <a:pt x="3095887" y="1153910"/>
                </a:moveTo>
                <a:cubicBezTo>
                  <a:pt x="3119009" y="1174647"/>
                  <a:pt x="3146597" y="1191685"/>
                  <a:pt x="3177861" y="1203446"/>
                </a:cubicBezTo>
                <a:cubicBezTo>
                  <a:pt x="3302917" y="1250492"/>
                  <a:pt x="3439398" y="1195315"/>
                  <a:pt x="3482703" y="1080205"/>
                </a:cubicBezTo>
                <a:cubicBezTo>
                  <a:pt x="3526008" y="965093"/>
                  <a:pt x="3459737" y="833641"/>
                  <a:pt x="3334683" y="786595"/>
                </a:cubicBezTo>
                <a:cubicBezTo>
                  <a:pt x="3209628" y="739549"/>
                  <a:pt x="3073147" y="794724"/>
                  <a:pt x="3029841" y="909836"/>
                </a:cubicBezTo>
                <a:cubicBezTo>
                  <a:pt x="2997363" y="996169"/>
                  <a:pt x="3026521" y="1091695"/>
                  <a:pt x="3095887" y="1153910"/>
                </a:cubicBezTo>
                <a:close/>
                <a:moveTo>
                  <a:pt x="3521423" y="1860548"/>
                </a:moveTo>
                <a:cubicBezTo>
                  <a:pt x="3544546" y="1881285"/>
                  <a:pt x="3572135" y="1898322"/>
                  <a:pt x="3603399" y="1910084"/>
                </a:cubicBezTo>
                <a:cubicBezTo>
                  <a:pt x="3728453" y="1957130"/>
                  <a:pt x="3864935" y="1901953"/>
                  <a:pt x="3908240" y="1786842"/>
                </a:cubicBezTo>
                <a:cubicBezTo>
                  <a:pt x="3951546" y="1671732"/>
                  <a:pt x="3885275" y="1540278"/>
                  <a:pt x="3760220" y="1493232"/>
                </a:cubicBezTo>
                <a:cubicBezTo>
                  <a:pt x="3635166" y="1446186"/>
                  <a:pt x="3498684" y="1501363"/>
                  <a:pt x="3455379" y="1616474"/>
                </a:cubicBezTo>
                <a:cubicBezTo>
                  <a:pt x="3422900" y="1702807"/>
                  <a:pt x="3452057" y="1798333"/>
                  <a:pt x="3521423" y="1860548"/>
                </a:cubicBezTo>
                <a:close/>
                <a:moveTo>
                  <a:pt x="3507502" y="2659088"/>
                </a:moveTo>
                <a:cubicBezTo>
                  <a:pt x="3530625" y="2679826"/>
                  <a:pt x="3558214" y="2696863"/>
                  <a:pt x="3589478" y="2708624"/>
                </a:cubicBezTo>
                <a:cubicBezTo>
                  <a:pt x="3714532" y="2755670"/>
                  <a:pt x="3851014" y="2700494"/>
                  <a:pt x="3894319" y="2585383"/>
                </a:cubicBezTo>
                <a:cubicBezTo>
                  <a:pt x="3937624" y="2470273"/>
                  <a:pt x="3871353" y="2338820"/>
                  <a:pt x="3746299" y="2291774"/>
                </a:cubicBezTo>
                <a:cubicBezTo>
                  <a:pt x="3621245" y="2244728"/>
                  <a:pt x="3484763" y="2299905"/>
                  <a:pt x="3441458" y="2415014"/>
                </a:cubicBezTo>
                <a:cubicBezTo>
                  <a:pt x="3408979" y="2501348"/>
                  <a:pt x="3438136" y="2596873"/>
                  <a:pt x="3507502" y="2659088"/>
                </a:cubicBezTo>
                <a:close/>
                <a:moveTo>
                  <a:pt x="2750047" y="3029987"/>
                </a:moveTo>
                <a:cubicBezTo>
                  <a:pt x="2773168" y="3050726"/>
                  <a:pt x="2800759" y="3067763"/>
                  <a:pt x="2832021" y="3079524"/>
                </a:cubicBezTo>
                <a:cubicBezTo>
                  <a:pt x="2957076" y="3126570"/>
                  <a:pt x="3093558" y="3071393"/>
                  <a:pt x="3136863" y="2956283"/>
                </a:cubicBezTo>
                <a:cubicBezTo>
                  <a:pt x="3180168" y="2841172"/>
                  <a:pt x="3113897" y="2709719"/>
                  <a:pt x="2988843" y="2662673"/>
                </a:cubicBezTo>
                <a:cubicBezTo>
                  <a:pt x="2863789" y="2615627"/>
                  <a:pt x="2727307" y="2670804"/>
                  <a:pt x="2684001" y="2785914"/>
                </a:cubicBezTo>
                <a:cubicBezTo>
                  <a:pt x="2651523" y="2872247"/>
                  <a:pt x="2680681" y="2967773"/>
                  <a:pt x="2750047" y="3029987"/>
                </a:cubicBezTo>
                <a:close/>
                <a:moveTo>
                  <a:pt x="1666926" y="2573567"/>
                </a:moveTo>
                <a:lnTo>
                  <a:pt x="1775047" y="423729"/>
                </a:lnTo>
                <a:lnTo>
                  <a:pt x="1991290" y="423729"/>
                </a:lnTo>
                <a:lnTo>
                  <a:pt x="2099411" y="2573567"/>
                </a:lnTo>
                <a:close/>
                <a:moveTo>
                  <a:pt x="1154974" y="2568578"/>
                </a:moveTo>
                <a:cubicBezTo>
                  <a:pt x="1178096" y="2589317"/>
                  <a:pt x="1205685" y="2606354"/>
                  <a:pt x="1236949" y="2618115"/>
                </a:cubicBezTo>
                <a:cubicBezTo>
                  <a:pt x="1362003" y="2665161"/>
                  <a:pt x="1498485" y="2609985"/>
                  <a:pt x="1541790" y="2494874"/>
                </a:cubicBezTo>
                <a:cubicBezTo>
                  <a:pt x="1585096" y="2379763"/>
                  <a:pt x="1518825" y="2248310"/>
                  <a:pt x="1393770" y="2201264"/>
                </a:cubicBezTo>
                <a:cubicBezTo>
                  <a:pt x="1268716" y="2154218"/>
                  <a:pt x="1132234" y="2209394"/>
                  <a:pt x="1088929" y="2324505"/>
                </a:cubicBezTo>
                <a:cubicBezTo>
                  <a:pt x="1056450" y="2410839"/>
                  <a:pt x="1085608" y="2506364"/>
                  <a:pt x="1154974" y="2568578"/>
                </a:cubicBezTo>
                <a:close/>
                <a:moveTo>
                  <a:pt x="1811301" y="3132571"/>
                </a:moveTo>
                <a:lnTo>
                  <a:pt x="1704026" y="2663196"/>
                </a:lnTo>
                <a:lnTo>
                  <a:pt x="2117930" y="2682436"/>
                </a:lnTo>
                <a:lnTo>
                  <a:pt x="1967575" y="3139835"/>
                </a:lnTo>
                <a:close/>
                <a:moveTo>
                  <a:pt x="474734" y="2026084"/>
                </a:moveTo>
                <a:cubicBezTo>
                  <a:pt x="497856" y="2046823"/>
                  <a:pt x="525445" y="2063859"/>
                  <a:pt x="556709" y="2075621"/>
                </a:cubicBezTo>
                <a:cubicBezTo>
                  <a:pt x="681763" y="2122667"/>
                  <a:pt x="818245" y="2067490"/>
                  <a:pt x="861550" y="1952380"/>
                </a:cubicBezTo>
                <a:cubicBezTo>
                  <a:pt x="904855" y="1837269"/>
                  <a:pt x="838584" y="1705816"/>
                  <a:pt x="713530" y="1658770"/>
                </a:cubicBezTo>
                <a:cubicBezTo>
                  <a:pt x="588476" y="1611724"/>
                  <a:pt x="451994" y="1666900"/>
                  <a:pt x="408689" y="1782011"/>
                </a:cubicBezTo>
                <a:cubicBezTo>
                  <a:pt x="376210" y="1868344"/>
                  <a:pt x="405367" y="1963870"/>
                  <a:pt x="474734" y="2026084"/>
                </a:cubicBezTo>
                <a:close/>
                <a:moveTo>
                  <a:pt x="470005" y="2517620"/>
                </a:moveTo>
                <a:cubicBezTo>
                  <a:pt x="142796" y="2243059"/>
                  <a:pt x="-69074" y="1913805"/>
                  <a:pt x="20698" y="1573981"/>
                </a:cubicBezTo>
                <a:cubicBezTo>
                  <a:pt x="290062" y="677171"/>
                  <a:pt x="1131284" y="1373424"/>
                  <a:pt x="1417683" y="1157395"/>
                </a:cubicBezTo>
                <a:cubicBezTo>
                  <a:pt x="1704082" y="941367"/>
                  <a:pt x="795764" y="512391"/>
                  <a:pt x="1486994" y="164947"/>
                </a:cubicBezTo>
                <a:cubicBezTo>
                  <a:pt x="1963635" y="-91969"/>
                  <a:pt x="2301495" y="-33140"/>
                  <a:pt x="2924035" y="233397"/>
                </a:cubicBezTo>
                <a:cubicBezTo>
                  <a:pt x="3546575" y="499935"/>
                  <a:pt x="4682373" y="1460700"/>
                  <a:pt x="4352060" y="2410274"/>
                </a:cubicBezTo>
                <a:cubicBezTo>
                  <a:pt x="4055563" y="3262631"/>
                  <a:pt x="2903863" y="3342769"/>
                  <a:pt x="2149143" y="3248705"/>
                </a:cubicBezTo>
                <a:cubicBezTo>
                  <a:pt x="2120485" y="3221681"/>
                  <a:pt x="2088781" y="3200633"/>
                  <a:pt x="2056697" y="3184977"/>
                </a:cubicBezTo>
                <a:lnTo>
                  <a:pt x="2029525" y="3174239"/>
                </a:lnTo>
                <a:lnTo>
                  <a:pt x="2074465" y="2961096"/>
                </a:lnTo>
                <a:cubicBezTo>
                  <a:pt x="2174448" y="2968058"/>
                  <a:pt x="2268303" y="2914369"/>
                  <a:pt x="2302852" y="2822534"/>
                </a:cubicBezTo>
                <a:cubicBezTo>
                  <a:pt x="2344980" y="2710550"/>
                  <a:pt x="2283405" y="2583099"/>
                  <a:pt x="2164586" y="2533664"/>
                </a:cubicBezTo>
                <a:lnTo>
                  <a:pt x="2177079" y="2474412"/>
                </a:lnTo>
                <a:lnTo>
                  <a:pt x="2181423" y="2474420"/>
                </a:lnTo>
                <a:lnTo>
                  <a:pt x="2180348" y="2458905"/>
                </a:lnTo>
                <a:lnTo>
                  <a:pt x="2183345" y="2444691"/>
                </a:lnTo>
                <a:lnTo>
                  <a:pt x="2179364" y="2444684"/>
                </a:lnTo>
                <a:lnTo>
                  <a:pt x="2069296" y="855315"/>
                </a:lnTo>
                <a:cubicBezTo>
                  <a:pt x="2264713" y="815272"/>
                  <a:pt x="2400776" y="670372"/>
                  <a:pt x="2376696" y="524656"/>
                </a:cubicBezTo>
                <a:cubicBezTo>
                  <a:pt x="2351678" y="373263"/>
                  <a:pt x="2163271" y="278317"/>
                  <a:pt x="1955875" y="312591"/>
                </a:cubicBezTo>
                <a:cubicBezTo>
                  <a:pt x="1748480" y="346862"/>
                  <a:pt x="1600634" y="497374"/>
                  <a:pt x="1625652" y="648768"/>
                </a:cubicBezTo>
                <a:cubicBezTo>
                  <a:pt x="1635034" y="705540"/>
                  <a:pt x="1667392" y="754373"/>
                  <a:pt x="1715112" y="791433"/>
                </a:cubicBezTo>
                <a:lnTo>
                  <a:pt x="1728511" y="799403"/>
                </a:lnTo>
                <a:lnTo>
                  <a:pt x="1608970" y="2443607"/>
                </a:lnTo>
                <a:lnTo>
                  <a:pt x="1608731" y="2443607"/>
                </a:lnTo>
                <a:lnTo>
                  <a:pt x="1608909" y="2444461"/>
                </a:lnTo>
                <a:lnTo>
                  <a:pt x="1606809" y="2473335"/>
                </a:lnTo>
                <a:lnTo>
                  <a:pt x="1614885" y="2473351"/>
                </a:lnTo>
                <a:lnTo>
                  <a:pt x="1760460" y="3176931"/>
                </a:lnTo>
                <a:cubicBezTo>
                  <a:pt x="1363839" y="3071567"/>
                  <a:pt x="842276" y="2829991"/>
                  <a:pt x="470005" y="2517620"/>
                </a:cubicBezTo>
                <a:close/>
                <a:moveTo>
                  <a:pt x="1703651" y="4144665"/>
                </a:moveTo>
                <a:cubicBezTo>
                  <a:pt x="1692426" y="4135382"/>
                  <a:pt x="1682479" y="4126471"/>
                  <a:pt x="1673433" y="4117764"/>
                </a:cubicBezTo>
                <a:cubicBezTo>
                  <a:pt x="1630012" y="4075967"/>
                  <a:pt x="1607344" y="4038835"/>
                  <a:pt x="1563711" y="3987474"/>
                </a:cubicBezTo>
                <a:cubicBezTo>
                  <a:pt x="1428119" y="3754817"/>
                  <a:pt x="1459551" y="3514918"/>
                  <a:pt x="1577437" y="3369529"/>
                </a:cubicBezTo>
                <a:cubicBezTo>
                  <a:pt x="1695323" y="3224139"/>
                  <a:pt x="1812160" y="3189516"/>
                  <a:pt x="1943877" y="3254126"/>
                </a:cubicBezTo>
                <a:cubicBezTo>
                  <a:pt x="2075594" y="3318736"/>
                  <a:pt x="2201944" y="3486346"/>
                  <a:pt x="2150195" y="3720844"/>
                </a:cubicBezTo>
                <a:cubicBezTo>
                  <a:pt x="2053054" y="4010881"/>
                  <a:pt x="2046121" y="3999957"/>
                  <a:pt x="2256634" y="4453092"/>
                </a:cubicBezTo>
                <a:cubicBezTo>
                  <a:pt x="1923422" y="4292924"/>
                  <a:pt x="1782225" y="4209649"/>
                  <a:pt x="1703651" y="414466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4" name="Oval 21">
            <a:extLst>
              <a:ext uri="{FF2B5EF4-FFF2-40B4-BE49-F238E27FC236}">
                <a16:creationId xmlns:a16="http://schemas.microsoft.com/office/drawing/2014/main" id="{7A53E0E9-E754-4A2A-8AC6-60E1EBD722C2}"/>
              </a:ext>
            </a:extLst>
          </p:cNvPr>
          <p:cNvSpPr>
            <a:spLocks noChangeAspect="1"/>
          </p:cNvSpPr>
          <p:nvPr/>
        </p:nvSpPr>
        <p:spPr>
          <a:xfrm>
            <a:off x="5181842" y="3344945"/>
            <a:ext cx="425281" cy="372728"/>
          </a:xfrm>
          <a:custGeom>
            <a:avLst/>
            <a:gdLst/>
            <a:ahLst/>
            <a:cxnLst/>
            <a:rect l="l" t="t" r="r" b="b"/>
            <a:pathLst>
              <a:path w="4088377" h="3321003">
                <a:moveTo>
                  <a:pt x="1365628" y="1622218"/>
                </a:moveTo>
                <a:cubicBezTo>
                  <a:pt x="1121373" y="1556771"/>
                  <a:pt x="870309" y="1701722"/>
                  <a:pt x="804861" y="1945977"/>
                </a:cubicBezTo>
                <a:cubicBezTo>
                  <a:pt x="739413" y="2190232"/>
                  <a:pt x="884365" y="2441296"/>
                  <a:pt x="1128620" y="2506744"/>
                </a:cubicBezTo>
                <a:cubicBezTo>
                  <a:pt x="1372875" y="2572191"/>
                  <a:pt x="1623939" y="2427240"/>
                  <a:pt x="1689387" y="2182985"/>
                </a:cubicBezTo>
                <a:cubicBezTo>
                  <a:pt x="1754835" y="1938730"/>
                  <a:pt x="1609883" y="1687666"/>
                  <a:pt x="1365628" y="1622218"/>
                </a:cubicBezTo>
                <a:close/>
                <a:moveTo>
                  <a:pt x="1447099" y="1318163"/>
                </a:moveTo>
                <a:cubicBezTo>
                  <a:pt x="1859279" y="1428606"/>
                  <a:pt x="2103885" y="1852277"/>
                  <a:pt x="1993442" y="2264456"/>
                </a:cubicBezTo>
                <a:cubicBezTo>
                  <a:pt x="1882999" y="2676636"/>
                  <a:pt x="1459328" y="2921242"/>
                  <a:pt x="1047149" y="2810799"/>
                </a:cubicBezTo>
                <a:cubicBezTo>
                  <a:pt x="634969" y="2700356"/>
                  <a:pt x="390363" y="2276685"/>
                  <a:pt x="500806" y="1864505"/>
                </a:cubicBezTo>
                <a:cubicBezTo>
                  <a:pt x="611249" y="1452326"/>
                  <a:pt x="1034920" y="1207720"/>
                  <a:pt x="1447099" y="1318163"/>
                </a:cubicBezTo>
                <a:close/>
                <a:moveTo>
                  <a:pt x="1476725" y="1207597"/>
                </a:moveTo>
                <a:cubicBezTo>
                  <a:pt x="1003481" y="1080792"/>
                  <a:pt x="517045" y="1361635"/>
                  <a:pt x="390240" y="1834879"/>
                </a:cubicBezTo>
                <a:cubicBezTo>
                  <a:pt x="263435" y="2308124"/>
                  <a:pt x="544279" y="2794559"/>
                  <a:pt x="1017523" y="2921365"/>
                </a:cubicBezTo>
                <a:cubicBezTo>
                  <a:pt x="1490767" y="3048170"/>
                  <a:pt x="1977202" y="2767326"/>
                  <a:pt x="2104008" y="2294082"/>
                </a:cubicBezTo>
                <a:cubicBezTo>
                  <a:pt x="2230813" y="1820838"/>
                  <a:pt x="1949969" y="1334403"/>
                  <a:pt x="1476725" y="1207597"/>
                </a:cubicBezTo>
                <a:close/>
                <a:moveTo>
                  <a:pt x="3290290" y="1590224"/>
                </a:moveTo>
                <a:cubicBezTo>
                  <a:pt x="3269727" y="1586016"/>
                  <a:pt x="3248437" y="1583806"/>
                  <a:pt x="3226630" y="1583806"/>
                </a:cubicBezTo>
                <a:cubicBezTo>
                  <a:pt x="3052179" y="1583806"/>
                  <a:pt x="2910758" y="1725227"/>
                  <a:pt x="2910758" y="1899678"/>
                </a:cubicBezTo>
                <a:cubicBezTo>
                  <a:pt x="2910758" y="2074130"/>
                  <a:pt x="3052179" y="2215551"/>
                  <a:pt x="3226630" y="2215550"/>
                </a:cubicBezTo>
                <a:cubicBezTo>
                  <a:pt x="3401082" y="2215551"/>
                  <a:pt x="3542503" y="2074130"/>
                  <a:pt x="3542502" y="1899678"/>
                </a:cubicBezTo>
                <a:cubicBezTo>
                  <a:pt x="3542503" y="1747033"/>
                  <a:pt x="3434228" y="1619677"/>
                  <a:pt x="3290290" y="1590224"/>
                </a:cubicBezTo>
                <a:close/>
                <a:moveTo>
                  <a:pt x="3334055" y="1377473"/>
                </a:moveTo>
                <a:cubicBezTo>
                  <a:pt x="3576950" y="1427177"/>
                  <a:pt x="3759665" y="1642090"/>
                  <a:pt x="3759665" y="1899678"/>
                </a:cubicBezTo>
                <a:cubicBezTo>
                  <a:pt x="3759665" y="2194064"/>
                  <a:pt x="3521017" y="2432713"/>
                  <a:pt x="3226630" y="2432713"/>
                </a:cubicBezTo>
                <a:cubicBezTo>
                  <a:pt x="2932244" y="2432712"/>
                  <a:pt x="2693596" y="2194065"/>
                  <a:pt x="2693596" y="1899678"/>
                </a:cubicBezTo>
                <a:cubicBezTo>
                  <a:pt x="2693596" y="1605292"/>
                  <a:pt x="2932244" y="1366644"/>
                  <a:pt x="3226630" y="1366644"/>
                </a:cubicBezTo>
                <a:cubicBezTo>
                  <a:pt x="3263429" y="1366644"/>
                  <a:pt x="3299356" y="1370373"/>
                  <a:pt x="3334055" y="1377473"/>
                </a:cubicBezTo>
                <a:close/>
                <a:moveTo>
                  <a:pt x="1391137" y="789478"/>
                </a:moveTo>
                <a:lnTo>
                  <a:pt x="1759910" y="888290"/>
                </a:lnTo>
                <a:lnTo>
                  <a:pt x="1754625" y="1202375"/>
                </a:lnTo>
                <a:lnTo>
                  <a:pt x="1744979" y="1199790"/>
                </a:lnTo>
                <a:cubicBezTo>
                  <a:pt x="1823578" y="1244024"/>
                  <a:pt x="1894617" y="1298265"/>
                  <a:pt x="1954704" y="1362586"/>
                </a:cubicBezTo>
                <a:lnTo>
                  <a:pt x="2234317" y="1293059"/>
                </a:lnTo>
                <a:lnTo>
                  <a:pt x="2413554" y="1630152"/>
                </a:lnTo>
                <a:lnTo>
                  <a:pt x="2214321" y="1809770"/>
                </a:lnTo>
                <a:cubicBezTo>
                  <a:pt x="2239296" y="1900740"/>
                  <a:pt x="2251067" y="1995997"/>
                  <a:pt x="2246841" y="2092825"/>
                </a:cubicBezTo>
                <a:lnTo>
                  <a:pt x="2495698" y="2230974"/>
                </a:lnTo>
                <a:lnTo>
                  <a:pt x="2396885" y="2599747"/>
                </a:lnTo>
                <a:lnTo>
                  <a:pt x="2094912" y="2594668"/>
                </a:lnTo>
                <a:cubicBezTo>
                  <a:pt x="2056732" y="2658461"/>
                  <a:pt x="2010475" y="2715996"/>
                  <a:pt x="1958644" y="2767359"/>
                </a:cubicBezTo>
                <a:lnTo>
                  <a:pt x="2057814" y="3026193"/>
                </a:lnTo>
                <a:lnTo>
                  <a:pt x="1745078" y="3245174"/>
                </a:lnTo>
                <a:lnTo>
                  <a:pt x="1507869" y="3039237"/>
                </a:lnTo>
                <a:lnTo>
                  <a:pt x="1536736" y="3019025"/>
                </a:lnTo>
                <a:cubicBezTo>
                  <a:pt x="1445878" y="3048429"/>
                  <a:pt x="1349798" y="3062567"/>
                  <a:pt x="1251837" y="3062021"/>
                </a:cubicBezTo>
                <a:lnTo>
                  <a:pt x="1108065" y="3321003"/>
                </a:lnTo>
                <a:lnTo>
                  <a:pt x="739291" y="3222191"/>
                </a:lnTo>
                <a:lnTo>
                  <a:pt x="744274" y="2926021"/>
                </a:lnTo>
                <a:cubicBezTo>
                  <a:pt x="666128" y="2881484"/>
                  <a:pt x="595548" y="2827017"/>
                  <a:pt x="535891" y="2762576"/>
                </a:cubicBezTo>
                <a:lnTo>
                  <a:pt x="540671" y="2772825"/>
                </a:lnTo>
                <a:lnTo>
                  <a:pt x="232276" y="2832568"/>
                </a:lnTo>
                <a:lnTo>
                  <a:pt x="70927" y="2486556"/>
                </a:lnTo>
                <a:lnTo>
                  <a:pt x="279495" y="2317444"/>
                </a:lnTo>
                <a:cubicBezTo>
                  <a:pt x="257233" y="2235849"/>
                  <a:pt x="245603" y="2150814"/>
                  <a:pt x="245586" y="2064274"/>
                </a:cubicBezTo>
                <a:lnTo>
                  <a:pt x="0" y="1927940"/>
                </a:lnTo>
                <a:lnTo>
                  <a:pt x="98812" y="1559167"/>
                </a:lnTo>
                <a:lnTo>
                  <a:pt x="380240" y="1563901"/>
                </a:lnTo>
                <a:cubicBezTo>
                  <a:pt x="418421" y="1496524"/>
                  <a:pt x="464524" y="1435092"/>
                  <a:pt x="516679" y="1380105"/>
                </a:cubicBezTo>
                <a:lnTo>
                  <a:pt x="422419" y="1089378"/>
                </a:lnTo>
                <a:lnTo>
                  <a:pt x="746189" y="887063"/>
                </a:lnTo>
                <a:lnTo>
                  <a:pt x="972292" y="1105134"/>
                </a:lnTo>
                <a:lnTo>
                  <a:pt x="970019" y="1106554"/>
                </a:lnTo>
                <a:cubicBezTo>
                  <a:pt x="1058903" y="1078586"/>
                  <a:pt x="1152743" y="1065659"/>
                  <a:pt x="1248316" y="1066709"/>
                </a:cubicBezTo>
                <a:lnTo>
                  <a:pt x="1238669" y="1064125"/>
                </a:lnTo>
                <a:close/>
                <a:moveTo>
                  <a:pt x="3349970" y="1300109"/>
                </a:moveTo>
                <a:cubicBezTo>
                  <a:pt x="3310130" y="1291957"/>
                  <a:pt x="3268880" y="1287676"/>
                  <a:pt x="3226630" y="1287676"/>
                </a:cubicBezTo>
                <a:cubicBezTo>
                  <a:pt x="2888631" y="1287676"/>
                  <a:pt x="2614628" y="1561679"/>
                  <a:pt x="2614628" y="1899678"/>
                </a:cubicBezTo>
                <a:cubicBezTo>
                  <a:pt x="2614628" y="2237678"/>
                  <a:pt x="2888630" y="2511680"/>
                  <a:pt x="3226630" y="2511681"/>
                </a:cubicBezTo>
                <a:cubicBezTo>
                  <a:pt x="3564630" y="2511681"/>
                  <a:pt x="3838633" y="2237678"/>
                  <a:pt x="3838633" y="1899678"/>
                </a:cubicBezTo>
                <a:cubicBezTo>
                  <a:pt x="3838632" y="1603928"/>
                  <a:pt x="3628849" y="1357176"/>
                  <a:pt x="3349970" y="1300109"/>
                </a:cubicBezTo>
                <a:close/>
                <a:moveTo>
                  <a:pt x="3358324" y="1024334"/>
                </a:moveTo>
                <a:lnTo>
                  <a:pt x="3410883" y="1234575"/>
                </a:lnTo>
                <a:lnTo>
                  <a:pt x="3403994" y="1234575"/>
                </a:lnTo>
                <a:cubicBezTo>
                  <a:pt x="3464268" y="1250018"/>
                  <a:pt x="3521292" y="1273478"/>
                  <a:pt x="3572818" y="1305612"/>
                </a:cubicBezTo>
                <a:lnTo>
                  <a:pt x="3746730" y="1209354"/>
                </a:lnTo>
                <a:lnTo>
                  <a:pt x="3926358" y="1401981"/>
                </a:lnTo>
                <a:lnTo>
                  <a:pt x="3825667" y="1557247"/>
                </a:lnTo>
                <a:cubicBezTo>
                  <a:pt x="3858552" y="1613408"/>
                  <a:pt x="3883404" y="1674784"/>
                  <a:pt x="3897877" y="1740062"/>
                </a:cubicBezTo>
                <a:lnTo>
                  <a:pt x="4088377" y="1787686"/>
                </a:lnTo>
                <a:lnTo>
                  <a:pt x="4088377" y="2051071"/>
                </a:lnTo>
                <a:lnTo>
                  <a:pt x="3886243" y="2101605"/>
                </a:lnTo>
                <a:cubicBezTo>
                  <a:pt x="3872191" y="2150933"/>
                  <a:pt x="3851639" y="2197531"/>
                  <a:pt x="3826272" y="2241013"/>
                </a:cubicBezTo>
                <a:lnTo>
                  <a:pt x="3938572" y="2395786"/>
                </a:lnTo>
                <a:lnTo>
                  <a:pt x="3769272" y="2597551"/>
                </a:lnTo>
                <a:lnTo>
                  <a:pt x="3574432" y="2502674"/>
                </a:lnTo>
                <a:lnTo>
                  <a:pt x="3590059" y="2484050"/>
                </a:lnTo>
                <a:cubicBezTo>
                  <a:pt x="3534764" y="2519868"/>
                  <a:pt x="3473263" y="2546445"/>
                  <a:pt x="3407886" y="2563572"/>
                </a:cubicBezTo>
                <a:lnTo>
                  <a:pt x="3358323" y="2761823"/>
                </a:lnTo>
                <a:lnTo>
                  <a:pt x="3094938" y="2761823"/>
                </a:lnTo>
                <a:lnTo>
                  <a:pt x="3045375" y="2563574"/>
                </a:lnTo>
                <a:cubicBezTo>
                  <a:pt x="2985349" y="2547848"/>
                  <a:pt x="2928591" y="2524155"/>
                  <a:pt x="2877330" y="2491865"/>
                </a:cubicBezTo>
                <a:lnTo>
                  <a:pt x="2882346" y="2497841"/>
                </a:lnTo>
                <a:lnTo>
                  <a:pt x="2687507" y="2592718"/>
                </a:lnTo>
                <a:lnTo>
                  <a:pt x="2518206" y="2390954"/>
                </a:lnTo>
                <a:lnTo>
                  <a:pt x="2626994" y="2241021"/>
                </a:lnTo>
                <a:cubicBezTo>
                  <a:pt x="2597591" y="2190623"/>
                  <a:pt x="2574657" y="2136035"/>
                  <a:pt x="2559194" y="2078370"/>
                </a:cubicBezTo>
                <a:lnTo>
                  <a:pt x="2371198" y="2031371"/>
                </a:lnTo>
                <a:lnTo>
                  <a:pt x="2371198" y="1767986"/>
                </a:lnTo>
                <a:lnTo>
                  <a:pt x="2559579" y="1720890"/>
                </a:lnTo>
                <a:cubicBezTo>
                  <a:pt x="2572992" y="1669175"/>
                  <a:pt x="2592745" y="1620006"/>
                  <a:pt x="2617681" y="1574051"/>
                </a:cubicBezTo>
                <a:lnTo>
                  <a:pt x="2502958" y="1397149"/>
                </a:lnTo>
                <a:lnTo>
                  <a:pt x="2682587" y="1204520"/>
                </a:lnTo>
                <a:lnTo>
                  <a:pt x="2872193" y="1309466"/>
                </a:lnTo>
                <a:lnTo>
                  <a:pt x="2870932" y="1310818"/>
                </a:lnTo>
                <a:cubicBezTo>
                  <a:pt x="2925169" y="1276310"/>
                  <a:pt x="2985393" y="1250941"/>
                  <a:pt x="3049268" y="1234575"/>
                </a:cubicBezTo>
                <a:lnTo>
                  <a:pt x="3042378" y="1234576"/>
                </a:lnTo>
                <a:lnTo>
                  <a:pt x="3094939" y="1024334"/>
                </a:lnTo>
                <a:close/>
                <a:moveTo>
                  <a:pt x="2786480" y="402820"/>
                </a:moveTo>
                <a:cubicBezTo>
                  <a:pt x="2745900" y="389943"/>
                  <a:pt x="2701172" y="388627"/>
                  <a:pt x="2657264" y="401580"/>
                </a:cubicBezTo>
                <a:cubicBezTo>
                  <a:pt x="2540176" y="436121"/>
                  <a:pt x="2473258" y="559041"/>
                  <a:pt x="2507800" y="676128"/>
                </a:cubicBezTo>
                <a:cubicBezTo>
                  <a:pt x="2542340" y="793216"/>
                  <a:pt x="2665260" y="860133"/>
                  <a:pt x="2782348" y="825592"/>
                </a:cubicBezTo>
                <a:cubicBezTo>
                  <a:pt x="2899435" y="791051"/>
                  <a:pt x="2966353" y="668132"/>
                  <a:pt x="2931812" y="551045"/>
                </a:cubicBezTo>
                <a:cubicBezTo>
                  <a:pt x="2910223" y="477864"/>
                  <a:pt x="2854113" y="424282"/>
                  <a:pt x="2786480" y="402820"/>
                </a:cubicBezTo>
                <a:close/>
                <a:moveTo>
                  <a:pt x="2932202" y="47278"/>
                </a:moveTo>
                <a:lnTo>
                  <a:pt x="3090904" y="140999"/>
                </a:lnTo>
                <a:lnTo>
                  <a:pt x="3054065" y="265147"/>
                </a:lnTo>
                <a:cubicBezTo>
                  <a:pt x="3087256" y="296329"/>
                  <a:pt x="3116089" y="332603"/>
                  <a:pt x="3138727" y="373550"/>
                </a:cubicBezTo>
                <a:lnTo>
                  <a:pt x="3276016" y="367796"/>
                </a:lnTo>
                <a:lnTo>
                  <a:pt x="3328165" y="544574"/>
                </a:lnTo>
                <a:lnTo>
                  <a:pt x="3202503" y="618514"/>
                </a:lnTo>
                <a:cubicBezTo>
                  <a:pt x="3202838" y="654403"/>
                  <a:pt x="3198271" y="689748"/>
                  <a:pt x="3189855" y="723955"/>
                </a:cubicBezTo>
                <a:lnTo>
                  <a:pt x="3295873" y="805599"/>
                </a:lnTo>
                <a:lnTo>
                  <a:pt x="3222192" y="974540"/>
                </a:lnTo>
                <a:lnTo>
                  <a:pt x="3072634" y="949439"/>
                </a:lnTo>
                <a:lnTo>
                  <a:pt x="3079435" y="933845"/>
                </a:lnTo>
                <a:cubicBezTo>
                  <a:pt x="3049413" y="968833"/>
                  <a:pt x="3013398" y="998848"/>
                  <a:pt x="2972910" y="1023288"/>
                </a:cubicBezTo>
                <a:lnTo>
                  <a:pt x="2978897" y="1166163"/>
                </a:lnTo>
                <a:lnTo>
                  <a:pt x="2802119" y="1218312"/>
                </a:lnTo>
                <a:lnTo>
                  <a:pt x="2729602" y="1095065"/>
                </a:lnTo>
                <a:cubicBezTo>
                  <a:pt x="2686199" y="1096396"/>
                  <a:pt x="2643414" y="1091732"/>
                  <a:pt x="2602615" y="1080209"/>
                </a:cubicBezTo>
                <a:lnTo>
                  <a:pt x="2607165" y="1083226"/>
                </a:lnTo>
                <a:lnTo>
                  <a:pt x="2495179" y="1185484"/>
                </a:lnTo>
                <a:lnTo>
                  <a:pt x="2341599" y="1083585"/>
                </a:lnTo>
                <a:lnTo>
                  <a:pt x="2384929" y="961414"/>
                </a:lnTo>
                <a:cubicBezTo>
                  <a:pt x="2355215" y="933409"/>
                  <a:pt x="2329015" y="901312"/>
                  <a:pt x="2307218" y="865670"/>
                </a:cubicBezTo>
                <a:lnTo>
                  <a:pt x="2171734" y="871348"/>
                </a:lnTo>
                <a:lnTo>
                  <a:pt x="2119584" y="694571"/>
                </a:lnTo>
                <a:lnTo>
                  <a:pt x="2236697" y="625662"/>
                </a:lnTo>
                <a:cubicBezTo>
                  <a:pt x="2235459" y="588297"/>
                  <a:pt x="2238982" y="551385"/>
                  <a:pt x="2246620" y="515603"/>
                </a:cubicBezTo>
                <a:lnTo>
                  <a:pt x="2134594" y="419585"/>
                </a:lnTo>
                <a:lnTo>
                  <a:pt x="2217016" y="254732"/>
                </a:lnTo>
                <a:lnTo>
                  <a:pt x="2365055" y="287627"/>
                </a:lnTo>
                <a:lnTo>
                  <a:pt x="2364476" y="288784"/>
                </a:lnTo>
                <a:cubicBezTo>
                  <a:pt x="2394046" y="254885"/>
                  <a:pt x="2429444" y="225933"/>
                  <a:pt x="2469075" y="202302"/>
                </a:cubicBezTo>
                <a:lnTo>
                  <a:pt x="2464452" y="203666"/>
                </a:lnTo>
                <a:lnTo>
                  <a:pt x="2458102" y="52150"/>
                </a:lnTo>
                <a:lnTo>
                  <a:pt x="2634880" y="0"/>
                </a:lnTo>
                <a:lnTo>
                  <a:pt x="2711784" y="130703"/>
                </a:lnTo>
                <a:lnTo>
                  <a:pt x="2707159" y="132067"/>
                </a:lnTo>
                <a:cubicBezTo>
                  <a:pt x="2750672" y="130497"/>
                  <a:pt x="2793590" y="134953"/>
                  <a:pt x="2834535" y="14631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75" name="Freeform: Shape 74">
            <a:extLst>
              <a:ext uri="{FF2B5EF4-FFF2-40B4-BE49-F238E27FC236}">
                <a16:creationId xmlns:a16="http://schemas.microsoft.com/office/drawing/2014/main" id="{2B102FE8-BA0E-4EB0-A64D-84549CB4AF46}"/>
              </a:ext>
            </a:extLst>
          </p:cNvPr>
          <p:cNvSpPr/>
          <p:nvPr/>
        </p:nvSpPr>
        <p:spPr>
          <a:xfrm rot="5400000">
            <a:off x="7642674" y="4398956"/>
            <a:ext cx="286823" cy="287246"/>
          </a:xfrm>
          <a:custGeom>
            <a:avLst/>
            <a:gdLst>
              <a:gd name="connsiteX0" fmla="*/ 42 w 721442"/>
              <a:gd name="connsiteY0" fmla="*/ 522852 h 722507"/>
              <a:gd name="connsiteX1" fmla="*/ 5857 w 721442"/>
              <a:gd name="connsiteY1" fmla="*/ 47329 h 722507"/>
              <a:gd name="connsiteX2" fmla="*/ 53185 w 721442"/>
              <a:gd name="connsiteY2" fmla="*/ 0 h 722507"/>
              <a:gd name="connsiteX3" fmla="*/ 102932 w 721442"/>
              <a:gd name="connsiteY3" fmla="*/ 0 h 722507"/>
              <a:gd name="connsiteX4" fmla="*/ 150260 w 721442"/>
              <a:gd name="connsiteY4" fmla="*/ 47329 h 722507"/>
              <a:gd name="connsiteX5" fmla="*/ 148891 w 721442"/>
              <a:gd name="connsiteY5" fmla="*/ 154199 h 722507"/>
              <a:gd name="connsiteX6" fmla="*/ 148407 w 721442"/>
              <a:gd name="connsiteY6" fmla="*/ 182723 h 722507"/>
              <a:gd name="connsiteX7" fmla="*/ 331751 w 721442"/>
              <a:gd name="connsiteY7" fmla="*/ 177508 h 722507"/>
              <a:gd name="connsiteX8" fmla="*/ 527686 w 721442"/>
              <a:gd name="connsiteY8" fmla="*/ 167574 h 722507"/>
              <a:gd name="connsiteX9" fmla="*/ 467883 w 721442"/>
              <a:gd name="connsiteY9" fmla="*/ 53046 h 722507"/>
              <a:gd name="connsiteX10" fmla="*/ 721421 w 721442"/>
              <a:gd name="connsiteY10" fmla="*/ 129085 h 722507"/>
              <a:gd name="connsiteX11" fmla="*/ 547357 w 721442"/>
              <a:gd name="connsiteY11" fmla="*/ 287593 h 722507"/>
              <a:gd name="connsiteX12" fmla="*/ 146593 w 721442"/>
              <a:gd name="connsiteY12" fmla="*/ 294469 h 722507"/>
              <a:gd name="connsiteX13" fmla="*/ 146309 w 721442"/>
              <a:gd name="connsiteY13" fmla="*/ 312824 h 722507"/>
              <a:gd name="connsiteX14" fmla="*/ 145796 w 721442"/>
              <a:gd name="connsiteY14" fmla="*/ 388895 h 722507"/>
              <a:gd name="connsiteX15" fmla="*/ 145887 w 721442"/>
              <a:gd name="connsiteY15" fmla="*/ 417641 h 722507"/>
              <a:gd name="connsiteX16" fmla="*/ 564076 w 721442"/>
              <a:gd name="connsiteY16" fmla="*/ 417641 h 722507"/>
              <a:gd name="connsiteX17" fmla="*/ 719692 w 721442"/>
              <a:gd name="connsiteY17" fmla="*/ 543229 h 722507"/>
              <a:gd name="connsiteX18" fmla="*/ 631765 w 721442"/>
              <a:gd name="connsiteY18" fmla="*/ 586638 h 722507"/>
              <a:gd name="connsiteX19" fmla="*/ 452578 w 721442"/>
              <a:gd name="connsiteY19" fmla="*/ 524866 h 722507"/>
              <a:gd name="connsiteX20" fmla="*/ 234716 w 721442"/>
              <a:gd name="connsiteY20" fmla="*/ 528410 h 722507"/>
              <a:gd name="connsiteX21" fmla="*/ 147934 w 721442"/>
              <a:gd name="connsiteY21" fmla="*/ 529997 h 722507"/>
              <a:gd name="connsiteX22" fmla="*/ 149842 w 721442"/>
              <a:gd name="connsiteY22" fmla="*/ 554392 h 722507"/>
              <a:gd name="connsiteX23" fmla="*/ 210351 w 721442"/>
              <a:gd name="connsiteY23" fmla="*/ 722507 h 722507"/>
              <a:gd name="connsiteX24" fmla="*/ 42 w 721442"/>
              <a:gd name="connsiteY24" fmla="*/ 522852 h 72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1442" h="722507">
                <a:moveTo>
                  <a:pt x="42" y="522852"/>
                </a:moveTo>
                <a:cubicBezTo>
                  <a:pt x="-605" y="350129"/>
                  <a:pt x="6503" y="220051"/>
                  <a:pt x="5857" y="47329"/>
                </a:cubicBezTo>
                <a:cubicBezTo>
                  <a:pt x="5857" y="21190"/>
                  <a:pt x="27046" y="0"/>
                  <a:pt x="53185" y="0"/>
                </a:cubicBezTo>
                <a:lnTo>
                  <a:pt x="102932" y="0"/>
                </a:lnTo>
                <a:cubicBezTo>
                  <a:pt x="129071" y="0"/>
                  <a:pt x="150260" y="21190"/>
                  <a:pt x="150260" y="47329"/>
                </a:cubicBezTo>
                <a:cubicBezTo>
                  <a:pt x="149853" y="88041"/>
                  <a:pt x="149377" y="122989"/>
                  <a:pt x="148891" y="154199"/>
                </a:cubicBezTo>
                <a:lnTo>
                  <a:pt x="148407" y="182723"/>
                </a:lnTo>
                <a:lnTo>
                  <a:pt x="331751" y="177508"/>
                </a:lnTo>
                <a:cubicBezTo>
                  <a:pt x="397063" y="175650"/>
                  <a:pt x="462374" y="173066"/>
                  <a:pt x="527686" y="167574"/>
                </a:cubicBezTo>
                <a:cubicBezTo>
                  <a:pt x="642817" y="145134"/>
                  <a:pt x="586782" y="11119"/>
                  <a:pt x="467883" y="53046"/>
                </a:cubicBezTo>
                <a:cubicBezTo>
                  <a:pt x="570547" y="-49115"/>
                  <a:pt x="723145" y="18126"/>
                  <a:pt x="721421" y="129085"/>
                </a:cubicBezTo>
                <a:cubicBezTo>
                  <a:pt x="720775" y="181200"/>
                  <a:pt x="734474" y="263637"/>
                  <a:pt x="547357" y="287593"/>
                </a:cubicBezTo>
                <a:lnTo>
                  <a:pt x="146593" y="294469"/>
                </a:lnTo>
                <a:lnTo>
                  <a:pt x="146309" y="312824"/>
                </a:lnTo>
                <a:cubicBezTo>
                  <a:pt x="146013" y="337190"/>
                  <a:pt x="145822" y="361872"/>
                  <a:pt x="145796" y="388895"/>
                </a:cubicBezTo>
                <a:lnTo>
                  <a:pt x="145887" y="417641"/>
                </a:lnTo>
                <a:lnTo>
                  <a:pt x="564076" y="417641"/>
                </a:lnTo>
                <a:cubicBezTo>
                  <a:pt x="676720" y="420465"/>
                  <a:pt x="718804" y="471343"/>
                  <a:pt x="719692" y="543229"/>
                </a:cubicBezTo>
                <a:cubicBezTo>
                  <a:pt x="721183" y="582376"/>
                  <a:pt x="690900" y="608290"/>
                  <a:pt x="631765" y="586638"/>
                </a:cubicBezTo>
                <a:cubicBezTo>
                  <a:pt x="553530" y="556303"/>
                  <a:pt x="540205" y="522675"/>
                  <a:pt x="452578" y="524866"/>
                </a:cubicBezTo>
                <a:cubicBezTo>
                  <a:pt x="380525" y="525785"/>
                  <a:pt x="322260" y="526811"/>
                  <a:pt x="234716" y="528410"/>
                </a:cubicBezTo>
                <a:lnTo>
                  <a:pt x="147934" y="529997"/>
                </a:lnTo>
                <a:lnTo>
                  <a:pt x="149842" y="554392"/>
                </a:lnTo>
                <a:cubicBezTo>
                  <a:pt x="166488" y="646104"/>
                  <a:pt x="240698" y="721838"/>
                  <a:pt x="210351" y="722507"/>
                </a:cubicBezTo>
                <a:cubicBezTo>
                  <a:pt x="126033" y="702477"/>
                  <a:pt x="1009" y="637864"/>
                  <a:pt x="42" y="52285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76" name="Frame 1">
            <a:extLst>
              <a:ext uri="{FF2B5EF4-FFF2-40B4-BE49-F238E27FC236}">
                <a16:creationId xmlns:a16="http://schemas.microsoft.com/office/drawing/2014/main" id="{2873BB4A-2BC0-4838-933B-88BDAD00D332}"/>
              </a:ext>
            </a:extLst>
          </p:cNvPr>
          <p:cNvSpPr/>
          <p:nvPr/>
        </p:nvSpPr>
        <p:spPr>
          <a:xfrm>
            <a:off x="6672946" y="3310564"/>
            <a:ext cx="298742" cy="403639"/>
          </a:xfrm>
          <a:custGeom>
            <a:avLst/>
            <a:gdLst/>
            <a:ahLst/>
            <a:cxnLst/>
            <a:rect l="l" t="t" r="r" b="b"/>
            <a:pathLst>
              <a:path w="2823581" h="3962432">
                <a:moveTo>
                  <a:pt x="1366785" y="3230945"/>
                </a:moveTo>
                <a:cubicBezTo>
                  <a:pt x="1292218" y="3230945"/>
                  <a:pt x="1231770" y="3291393"/>
                  <a:pt x="1231770" y="3365960"/>
                </a:cubicBezTo>
                <a:cubicBezTo>
                  <a:pt x="1231770" y="3440527"/>
                  <a:pt x="1292218" y="3500975"/>
                  <a:pt x="1366785" y="3500975"/>
                </a:cubicBezTo>
                <a:cubicBezTo>
                  <a:pt x="1441352" y="3500975"/>
                  <a:pt x="1501800" y="3440527"/>
                  <a:pt x="1501800" y="3365960"/>
                </a:cubicBezTo>
                <a:cubicBezTo>
                  <a:pt x="1501800" y="3291393"/>
                  <a:pt x="1441352" y="3230945"/>
                  <a:pt x="1366785" y="3230945"/>
                </a:cubicBezTo>
                <a:close/>
                <a:moveTo>
                  <a:pt x="1699205" y="3185940"/>
                </a:moveTo>
                <a:cubicBezTo>
                  <a:pt x="1674349" y="3185940"/>
                  <a:pt x="1654200" y="3206089"/>
                  <a:pt x="1654200" y="3230945"/>
                </a:cubicBezTo>
                <a:cubicBezTo>
                  <a:pt x="1654200" y="3255801"/>
                  <a:pt x="1674349" y="3275950"/>
                  <a:pt x="1699205" y="3275950"/>
                </a:cubicBezTo>
                <a:cubicBezTo>
                  <a:pt x="1724061" y="3275950"/>
                  <a:pt x="1744210" y="3255801"/>
                  <a:pt x="1744210" y="3230945"/>
                </a:cubicBezTo>
                <a:cubicBezTo>
                  <a:pt x="1744210" y="3206089"/>
                  <a:pt x="1724061" y="3185940"/>
                  <a:pt x="1699205" y="3185940"/>
                </a:cubicBezTo>
                <a:close/>
                <a:moveTo>
                  <a:pt x="1501800" y="2830204"/>
                </a:moveTo>
                <a:cubicBezTo>
                  <a:pt x="1452089" y="2830204"/>
                  <a:pt x="1411790" y="2870503"/>
                  <a:pt x="1411790" y="2920214"/>
                </a:cubicBezTo>
                <a:cubicBezTo>
                  <a:pt x="1411790" y="2969925"/>
                  <a:pt x="1452089" y="3010224"/>
                  <a:pt x="1501800" y="3010224"/>
                </a:cubicBezTo>
                <a:cubicBezTo>
                  <a:pt x="1551511" y="3010224"/>
                  <a:pt x="1591810" y="2969925"/>
                  <a:pt x="1591810" y="2920214"/>
                </a:cubicBezTo>
                <a:cubicBezTo>
                  <a:pt x="1591810" y="2870503"/>
                  <a:pt x="1551511" y="2830204"/>
                  <a:pt x="1501800" y="2830204"/>
                </a:cubicBezTo>
                <a:close/>
                <a:moveTo>
                  <a:pt x="322536" y="2413264"/>
                </a:moveTo>
                <a:lnTo>
                  <a:pt x="1264147" y="2413264"/>
                </a:lnTo>
                <a:lnTo>
                  <a:pt x="682536" y="3458376"/>
                </a:lnTo>
                <a:lnTo>
                  <a:pt x="898974" y="3458376"/>
                </a:lnTo>
                <a:lnTo>
                  <a:pt x="1480585" y="2413264"/>
                </a:lnTo>
                <a:lnTo>
                  <a:pt x="1978720" y="2413264"/>
                </a:lnTo>
                <a:lnTo>
                  <a:pt x="1978720" y="3628270"/>
                </a:lnTo>
                <a:lnTo>
                  <a:pt x="322536" y="3628270"/>
                </a:lnTo>
                <a:close/>
                <a:moveTo>
                  <a:pt x="322536" y="2153598"/>
                </a:moveTo>
                <a:lnTo>
                  <a:pt x="682536" y="2153598"/>
                </a:lnTo>
                <a:lnTo>
                  <a:pt x="682536" y="2261598"/>
                </a:lnTo>
                <a:lnTo>
                  <a:pt x="322536" y="2261598"/>
                </a:lnTo>
                <a:close/>
                <a:moveTo>
                  <a:pt x="322536" y="1870494"/>
                </a:moveTo>
                <a:lnTo>
                  <a:pt x="826536" y="1870494"/>
                </a:lnTo>
                <a:lnTo>
                  <a:pt x="826536" y="1978494"/>
                </a:lnTo>
                <a:lnTo>
                  <a:pt x="322536" y="1978494"/>
                </a:lnTo>
                <a:close/>
                <a:moveTo>
                  <a:pt x="322536" y="1587391"/>
                </a:moveTo>
                <a:lnTo>
                  <a:pt x="682536" y="1587391"/>
                </a:lnTo>
                <a:lnTo>
                  <a:pt x="682536" y="1695391"/>
                </a:lnTo>
                <a:lnTo>
                  <a:pt x="322536" y="1695391"/>
                </a:lnTo>
                <a:close/>
                <a:moveTo>
                  <a:pt x="322536" y="1304288"/>
                </a:moveTo>
                <a:lnTo>
                  <a:pt x="826536" y="1304288"/>
                </a:lnTo>
                <a:lnTo>
                  <a:pt x="826536" y="1412288"/>
                </a:lnTo>
                <a:lnTo>
                  <a:pt x="322536" y="1412288"/>
                </a:lnTo>
                <a:close/>
                <a:moveTo>
                  <a:pt x="1733633" y="1039034"/>
                </a:moveTo>
                <a:lnTo>
                  <a:pt x="1735422" y="1042133"/>
                </a:lnTo>
                <a:lnTo>
                  <a:pt x="176045" y="1042133"/>
                </a:lnTo>
                <a:lnTo>
                  <a:pt x="176045" y="3786387"/>
                </a:lnTo>
                <a:lnTo>
                  <a:pt x="2128211" y="3786387"/>
                </a:lnTo>
                <a:lnTo>
                  <a:pt x="2128211" y="1722464"/>
                </a:lnTo>
                <a:lnTo>
                  <a:pt x="2131710" y="1728524"/>
                </a:lnTo>
                <a:lnTo>
                  <a:pt x="2527059" y="1040609"/>
                </a:lnTo>
                <a:lnTo>
                  <a:pt x="2244788" y="1040049"/>
                </a:lnTo>
                <a:lnTo>
                  <a:pt x="1480585" y="2413264"/>
                </a:lnTo>
                <a:lnTo>
                  <a:pt x="1264147" y="2413264"/>
                </a:lnTo>
                <a:lnTo>
                  <a:pt x="2028589" y="1039620"/>
                </a:lnTo>
                <a:close/>
                <a:moveTo>
                  <a:pt x="2607143" y="0"/>
                </a:moveTo>
                <a:lnTo>
                  <a:pt x="2823581" y="0"/>
                </a:lnTo>
                <a:lnTo>
                  <a:pt x="2342071" y="865238"/>
                </a:lnTo>
                <a:lnTo>
                  <a:pt x="2823581" y="866194"/>
                </a:lnTo>
                <a:lnTo>
                  <a:pt x="2304256" y="1769829"/>
                </a:lnTo>
                <a:lnTo>
                  <a:pt x="2304256" y="3962432"/>
                </a:lnTo>
                <a:lnTo>
                  <a:pt x="0" y="3962432"/>
                </a:lnTo>
                <a:lnTo>
                  <a:pt x="0" y="866088"/>
                </a:lnTo>
                <a:lnTo>
                  <a:pt x="1767662" y="866088"/>
                </a:lnTo>
                <a:lnTo>
                  <a:pt x="1766512" y="864096"/>
                </a:lnTo>
                <a:lnTo>
                  <a:pt x="2125872" y="86480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tx1"/>
              </a:solidFill>
            </a:endParaRPr>
          </a:p>
        </p:txBody>
      </p:sp>
      <p:sp>
        <p:nvSpPr>
          <p:cNvPr id="94" name="Text Placeholder 93">
            <a:extLst>
              <a:ext uri="{FF2B5EF4-FFF2-40B4-BE49-F238E27FC236}">
                <a16:creationId xmlns:a16="http://schemas.microsoft.com/office/drawing/2014/main" id="{42B914B6-8267-471E-9E56-DD7F4CC1F296}"/>
              </a:ext>
            </a:extLst>
          </p:cNvPr>
          <p:cNvSpPr>
            <a:spLocks noGrp="1"/>
          </p:cNvSpPr>
          <p:nvPr>
            <p:ph type="body" sz="quarter" idx="10"/>
          </p:nvPr>
        </p:nvSpPr>
        <p:spPr/>
        <p:txBody>
          <a:bodyPr/>
          <a:lstStyle/>
          <a:p>
            <a:r>
              <a:rPr lang="en-US" sz="4000" b="1" dirty="0">
                <a:solidFill>
                  <a:schemeClr val="accent1"/>
                </a:solidFill>
              </a:rPr>
              <a:t>Tables (2/2)</a:t>
            </a:r>
          </a:p>
        </p:txBody>
      </p:sp>
      <p:grpSp>
        <p:nvGrpSpPr>
          <p:cNvPr id="92" name="Graphic 3">
            <a:extLst>
              <a:ext uri="{FF2B5EF4-FFF2-40B4-BE49-F238E27FC236}">
                <a16:creationId xmlns:a16="http://schemas.microsoft.com/office/drawing/2014/main" id="{178D6B85-C916-4CA7-B4A3-B6528BEBD1E3}"/>
              </a:ext>
            </a:extLst>
          </p:cNvPr>
          <p:cNvGrpSpPr/>
          <p:nvPr/>
        </p:nvGrpSpPr>
        <p:grpSpPr>
          <a:xfrm rot="1349184">
            <a:off x="9495700" y="5552466"/>
            <a:ext cx="2399573" cy="1204127"/>
            <a:chOff x="0" y="1211951"/>
            <a:chExt cx="12192000" cy="4434097"/>
          </a:xfrm>
        </p:grpSpPr>
        <p:sp>
          <p:nvSpPr>
            <p:cNvPr id="93" name="Freeform: Shape 92">
              <a:extLst>
                <a:ext uri="{FF2B5EF4-FFF2-40B4-BE49-F238E27FC236}">
                  <a16:creationId xmlns:a16="http://schemas.microsoft.com/office/drawing/2014/main" id="{55576BDC-37CD-4B71-9695-794ADA5BC520}"/>
                </a:ext>
              </a:extLst>
            </p:cNvPr>
            <p:cNvSpPr/>
            <p:nvPr/>
          </p:nvSpPr>
          <p:spPr>
            <a:xfrm>
              <a:off x="8338752" y="1211990"/>
              <a:ext cx="3831088" cy="3114252"/>
            </a:xfrm>
            <a:custGeom>
              <a:avLst/>
              <a:gdLst>
                <a:gd name="connsiteX0" fmla="*/ 3817888 w 3831088"/>
                <a:gd name="connsiteY0" fmla="*/ 722004 h 3114252"/>
                <a:gd name="connsiteX1" fmla="*/ 3452269 w 3831088"/>
                <a:gd name="connsiteY1" fmla="*/ 280008 h 3114252"/>
                <a:gd name="connsiteX2" fmla="*/ 2264893 w 3831088"/>
                <a:gd name="connsiteY2" fmla="*/ 2082 h 3114252"/>
                <a:gd name="connsiteX3" fmla="*/ 1600132 w 3831088"/>
                <a:gd name="connsiteY3" fmla="*/ 195852 h 3114252"/>
                <a:gd name="connsiteX4" fmla="*/ 1027306 w 3831088"/>
                <a:gd name="connsiteY4" fmla="*/ 642091 h 3114252"/>
                <a:gd name="connsiteX5" fmla="*/ 513884 w 3831088"/>
                <a:gd name="connsiteY5" fmla="*/ 1130054 h 3114252"/>
                <a:gd name="connsiteX6" fmla="*/ 66231 w 3831088"/>
                <a:gd name="connsiteY6" fmla="*/ 1725510 h 3114252"/>
                <a:gd name="connsiteX7" fmla="*/ 25921 w 3831088"/>
                <a:gd name="connsiteY7" fmla="*/ 2132146 h 3114252"/>
                <a:gd name="connsiteX8" fmla="*/ 907790 w 3831088"/>
                <a:gd name="connsiteY8" fmla="*/ 2922787 h 3114252"/>
                <a:gd name="connsiteX9" fmla="*/ 1745106 w 3831088"/>
                <a:gd name="connsiteY9" fmla="*/ 3109486 h 3114252"/>
                <a:gd name="connsiteX10" fmla="*/ 2197710 w 3831088"/>
                <a:gd name="connsiteY10" fmla="*/ 2873283 h 3114252"/>
                <a:gd name="connsiteX11" fmla="*/ 2551306 w 3831088"/>
                <a:gd name="connsiteY11" fmla="*/ 2477255 h 3114252"/>
                <a:gd name="connsiteX12" fmla="*/ 3064728 w 3831088"/>
                <a:gd name="connsiteY12" fmla="*/ 1989293 h 3114252"/>
                <a:gd name="connsiteX13" fmla="*/ 3629068 w 3831088"/>
                <a:gd name="connsiteY13" fmla="*/ 1458898 h 3114252"/>
                <a:gd name="connsiteX14" fmla="*/ 3817888 w 3831088"/>
                <a:gd name="connsiteY14" fmla="*/ 1005588 h 3114252"/>
                <a:gd name="connsiteX15" fmla="*/ 3817888 w 3831088"/>
                <a:gd name="connsiteY15" fmla="*/ 722004 h 3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31088" h="3114252">
                  <a:moveTo>
                    <a:pt x="3817888" y="722004"/>
                  </a:moveTo>
                  <a:cubicBezTo>
                    <a:pt x="3782528" y="565714"/>
                    <a:pt x="3521574" y="325976"/>
                    <a:pt x="3452269" y="280008"/>
                  </a:cubicBezTo>
                  <a:cubicBezTo>
                    <a:pt x="3124839" y="63607"/>
                    <a:pt x="2569693" y="-14184"/>
                    <a:pt x="2264893" y="2082"/>
                  </a:cubicBezTo>
                  <a:cubicBezTo>
                    <a:pt x="2037176" y="14104"/>
                    <a:pt x="1734498" y="94724"/>
                    <a:pt x="1600132" y="195852"/>
                  </a:cubicBezTo>
                  <a:cubicBezTo>
                    <a:pt x="1465765" y="296981"/>
                    <a:pt x="1179352" y="499238"/>
                    <a:pt x="1027306" y="642091"/>
                  </a:cubicBezTo>
                  <a:cubicBezTo>
                    <a:pt x="875259" y="784944"/>
                    <a:pt x="615719" y="1020439"/>
                    <a:pt x="513884" y="1130054"/>
                  </a:cubicBezTo>
                  <a:cubicBezTo>
                    <a:pt x="419827" y="1231182"/>
                    <a:pt x="105127" y="1612359"/>
                    <a:pt x="66231" y="1725510"/>
                  </a:cubicBezTo>
                  <a:cubicBezTo>
                    <a:pt x="20263" y="1859169"/>
                    <a:pt x="-32776" y="2005558"/>
                    <a:pt x="25921" y="2132146"/>
                  </a:cubicBezTo>
                  <a:cubicBezTo>
                    <a:pt x="168774" y="2511201"/>
                    <a:pt x="751501" y="2843581"/>
                    <a:pt x="907790" y="2922787"/>
                  </a:cubicBezTo>
                  <a:cubicBezTo>
                    <a:pt x="1086002" y="3012600"/>
                    <a:pt x="1487688" y="3140602"/>
                    <a:pt x="1745106" y="3109486"/>
                  </a:cubicBezTo>
                  <a:cubicBezTo>
                    <a:pt x="1995453" y="3079076"/>
                    <a:pt x="2046370" y="3016843"/>
                    <a:pt x="2197710" y="2873283"/>
                  </a:cubicBezTo>
                  <a:cubicBezTo>
                    <a:pt x="2349049" y="2729723"/>
                    <a:pt x="2399967" y="2662540"/>
                    <a:pt x="2551306" y="2477255"/>
                  </a:cubicBezTo>
                  <a:cubicBezTo>
                    <a:pt x="2702645" y="2291971"/>
                    <a:pt x="2904902" y="2089714"/>
                    <a:pt x="3064728" y="1989293"/>
                  </a:cubicBezTo>
                  <a:cubicBezTo>
                    <a:pt x="3224553" y="1888164"/>
                    <a:pt x="3471363" y="1666106"/>
                    <a:pt x="3629068" y="1458898"/>
                  </a:cubicBezTo>
                  <a:cubicBezTo>
                    <a:pt x="3755654" y="1293415"/>
                    <a:pt x="3817888" y="1005588"/>
                    <a:pt x="3817888" y="1005588"/>
                  </a:cubicBezTo>
                  <a:cubicBezTo>
                    <a:pt x="3817888" y="1005588"/>
                    <a:pt x="3847589" y="852127"/>
                    <a:pt x="3817888" y="722004"/>
                  </a:cubicBezTo>
                  <a:close/>
                </a:path>
              </a:pathLst>
            </a:custGeom>
            <a:solidFill>
              <a:srgbClr val="000000"/>
            </a:solidFill>
            <a:ln w="7072"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07323300-603A-4FD9-A576-8486FE8C532B}"/>
                </a:ext>
              </a:extLst>
            </p:cNvPr>
            <p:cNvSpPr/>
            <p:nvPr/>
          </p:nvSpPr>
          <p:spPr>
            <a:xfrm>
              <a:off x="8338752" y="1947152"/>
              <a:ext cx="1882301" cy="1882825"/>
            </a:xfrm>
            <a:custGeom>
              <a:avLst/>
              <a:gdLst>
                <a:gd name="connsiteX0" fmla="*/ 1040743 w 1882301"/>
                <a:gd name="connsiteY0" fmla="*/ 1158660 h 1882825"/>
                <a:gd name="connsiteX1" fmla="*/ 1544970 w 1882301"/>
                <a:gd name="connsiteY1" fmla="*/ 517237 h 1882825"/>
                <a:gd name="connsiteX2" fmla="*/ 1882302 w 1882301"/>
                <a:gd name="connsiteY2" fmla="*/ 8765 h 1882825"/>
                <a:gd name="connsiteX3" fmla="*/ 1492638 w 1882301"/>
                <a:gd name="connsiteY3" fmla="*/ 143839 h 1882825"/>
                <a:gd name="connsiteX4" fmla="*/ 1486981 w 1882301"/>
                <a:gd name="connsiteY4" fmla="*/ 149497 h 1882825"/>
                <a:gd name="connsiteX5" fmla="*/ 1482030 w 1882301"/>
                <a:gd name="connsiteY5" fmla="*/ 143132 h 1882825"/>
                <a:gd name="connsiteX6" fmla="*/ 915569 w 1882301"/>
                <a:gd name="connsiteY6" fmla="*/ 12301 h 1882825"/>
                <a:gd name="connsiteX7" fmla="*/ 513884 w 1882301"/>
                <a:gd name="connsiteY7" fmla="*/ 395600 h 1882825"/>
                <a:gd name="connsiteX8" fmla="*/ 66231 w 1882301"/>
                <a:gd name="connsiteY8" fmla="*/ 991056 h 1882825"/>
                <a:gd name="connsiteX9" fmla="*/ 25921 w 1882301"/>
                <a:gd name="connsiteY9" fmla="*/ 1397692 h 1882825"/>
                <a:gd name="connsiteX10" fmla="*/ 375274 w 1882301"/>
                <a:gd name="connsiteY10" fmla="*/ 1727950 h 1882825"/>
                <a:gd name="connsiteX11" fmla="*/ 673710 w 1882301"/>
                <a:gd name="connsiteY11" fmla="*/ 1882826 h 1882825"/>
                <a:gd name="connsiteX12" fmla="*/ 937492 w 1882301"/>
                <a:gd name="connsiteY12" fmla="*/ 1276762 h 1882825"/>
                <a:gd name="connsiteX13" fmla="*/ 1040743 w 1882301"/>
                <a:gd name="connsiteY13" fmla="*/ 1158660 h 1882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2301" h="1882825">
                  <a:moveTo>
                    <a:pt x="1040743" y="1158660"/>
                  </a:moveTo>
                  <a:cubicBezTo>
                    <a:pt x="1044986" y="1153710"/>
                    <a:pt x="1503246" y="603514"/>
                    <a:pt x="1544970" y="517237"/>
                  </a:cubicBezTo>
                  <a:cubicBezTo>
                    <a:pt x="1584573" y="435202"/>
                    <a:pt x="1839162" y="70998"/>
                    <a:pt x="1882302" y="8765"/>
                  </a:cubicBezTo>
                  <a:cubicBezTo>
                    <a:pt x="1718233" y="-28716"/>
                    <a:pt x="1580330" y="61098"/>
                    <a:pt x="1492638" y="143839"/>
                  </a:cubicBezTo>
                  <a:lnTo>
                    <a:pt x="1486981" y="149497"/>
                  </a:lnTo>
                  <a:lnTo>
                    <a:pt x="1482030" y="143132"/>
                  </a:lnTo>
                  <a:cubicBezTo>
                    <a:pt x="1443135" y="87971"/>
                    <a:pt x="1063373" y="29981"/>
                    <a:pt x="915569" y="12301"/>
                  </a:cubicBezTo>
                  <a:cubicBezTo>
                    <a:pt x="769888" y="147375"/>
                    <a:pt x="593796" y="310029"/>
                    <a:pt x="513884" y="395600"/>
                  </a:cubicBezTo>
                  <a:cubicBezTo>
                    <a:pt x="419827" y="496728"/>
                    <a:pt x="105127" y="877905"/>
                    <a:pt x="66231" y="991056"/>
                  </a:cubicBezTo>
                  <a:cubicBezTo>
                    <a:pt x="20263" y="1124715"/>
                    <a:pt x="-32776" y="1271104"/>
                    <a:pt x="25921" y="1397692"/>
                  </a:cubicBezTo>
                  <a:cubicBezTo>
                    <a:pt x="84618" y="1524279"/>
                    <a:pt x="257173" y="1655817"/>
                    <a:pt x="375274" y="1727950"/>
                  </a:cubicBezTo>
                  <a:cubicBezTo>
                    <a:pt x="455894" y="1777454"/>
                    <a:pt x="563388" y="1831908"/>
                    <a:pt x="673710" y="1882826"/>
                  </a:cubicBezTo>
                  <a:cubicBezTo>
                    <a:pt x="702704" y="1725122"/>
                    <a:pt x="896475" y="1331216"/>
                    <a:pt x="937492" y="1276762"/>
                  </a:cubicBezTo>
                  <a:cubicBezTo>
                    <a:pt x="979923" y="1220186"/>
                    <a:pt x="1040035" y="1159368"/>
                    <a:pt x="1040743" y="1158660"/>
                  </a:cubicBezTo>
                  <a:close/>
                </a:path>
              </a:pathLst>
            </a:custGeom>
            <a:solidFill>
              <a:schemeClr val="accent2">
                <a:lumMod val="20000"/>
                <a:lumOff val="80000"/>
              </a:schemeClr>
            </a:solidFill>
            <a:ln w="7072"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C5AEC57D-0A48-4033-996F-1270FD50CFFA}"/>
                </a:ext>
              </a:extLst>
            </p:cNvPr>
            <p:cNvSpPr/>
            <p:nvPr/>
          </p:nvSpPr>
          <p:spPr>
            <a:xfrm>
              <a:off x="9018827" y="1959453"/>
              <a:ext cx="2123698" cy="2134891"/>
            </a:xfrm>
            <a:custGeom>
              <a:avLst/>
              <a:gdLst>
                <a:gd name="connsiteX0" fmla="*/ 1260924 w 2123698"/>
                <a:gd name="connsiteY0" fmla="*/ 313286 h 2134891"/>
                <a:gd name="connsiteX1" fmla="*/ 1253852 w 2123698"/>
                <a:gd name="connsiteY1" fmla="*/ 310458 h 2134891"/>
                <a:gd name="connsiteX2" fmla="*/ 1256681 w 2123698"/>
                <a:gd name="connsiteY2" fmla="*/ 303386 h 2134891"/>
                <a:gd name="connsiteX3" fmla="*/ 1261631 w 2123698"/>
                <a:gd name="connsiteY3" fmla="*/ 292071 h 2134891"/>
                <a:gd name="connsiteX4" fmla="*/ 1292041 w 2123698"/>
                <a:gd name="connsiteY4" fmla="*/ 71426 h 2134891"/>
                <a:gd name="connsiteX5" fmla="*/ 1216371 w 2123698"/>
                <a:gd name="connsiteY5" fmla="*/ 0 h 2134891"/>
                <a:gd name="connsiteX6" fmla="*/ 877626 w 2123698"/>
                <a:gd name="connsiteY6" fmla="*/ 510593 h 2134891"/>
                <a:gd name="connsiteX7" fmla="*/ 371276 w 2123698"/>
                <a:gd name="connsiteY7" fmla="*/ 1155553 h 2134891"/>
                <a:gd name="connsiteX8" fmla="*/ 268733 w 2123698"/>
                <a:gd name="connsiteY8" fmla="*/ 1272239 h 2134891"/>
                <a:gd name="connsiteX9" fmla="*/ 7072 w 2123698"/>
                <a:gd name="connsiteY9" fmla="*/ 1874060 h 2134891"/>
                <a:gd name="connsiteX10" fmla="*/ 0 w 2123698"/>
                <a:gd name="connsiteY10" fmla="*/ 1872646 h 2134891"/>
                <a:gd name="connsiteX11" fmla="*/ 438459 w 2123698"/>
                <a:gd name="connsiteY11" fmla="*/ 2050151 h 2134891"/>
                <a:gd name="connsiteX12" fmla="*/ 1079883 w 2123698"/>
                <a:gd name="connsiteY12" fmla="*/ 2116627 h 2134891"/>
                <a:gd name="connsiteX13" fmla="*/ 1440551 w 2123698"/>
                <a:gd name="connsiteY13" fmla="*/ 1869110 h 2134891"/>
                <a:gd name="connsiteX14" fmla="*/ 2023985 w 2123698"/>
                <a:gd name="connsiteY14" fmla="*/ 988655 h 2134891"/>
                <a:gd name="connsiteX15" fmla="*/ 2123699 w 2123698"/>
                <a:gd name="connsiteY15" fmla="*/ 858532 h 2134891"/>
                <a:gd name="connsiteX16" fmla="*/ 1260924 w 2123698"/>
                <a:gd name="connsiteY16" fmla="*/ 313286 h 21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23698" h="2134891">
                  <a:moveTo>
                    <a:pt x="1260924" y="313286"/>
                  </a:moveTo>
                  <a:lnTo>
                    <a:pt x="1253852" y="310458"/>
                  </a:lnTo>
                  <a:lnTo>
                    <a:pt x="1256681" y="303386"/>
                  </a:lnTo>
                  <a:cubicBezTo>
                    <a:pt x="1258095" y="300557"/>
                    <a:pt x="1259510" y="297021"/>
                    <a:pt x="1261631" y="292071"/>
                  </a:cubicBezTo>
                  <a:cubicBezTo>
                    <a:pt x="1278604" y="253175"/>
                    <a:pt x="1324571" y="148510"/>
                    <a:pt x="1292041" y="71426"/>
                  </a:cubicBezTo>
                  <a:cubicBezTo>
                    <a:pt x="1278604" y="39603"/>
                    <a:pt x="1253145" y="15558"/>
                    <a:pt x="1216371" y="0"/>
                  </a:cubicBezTo>
                  <a:cubicBezTo>
                    <a:pt x="1183840" y="46675"/>
                    <a:pt x="916521" y="428559"/>
                    <a:pt x="877626" y="510593"/>
                  </a:cubicBezTo>
                  <a:cubicBezTo>
                    <a:pt x="835194" y="598992"/>
                    <a:pt x="389663" y="1132922"/>
                    <a:pt x="371276" y="1155553"/>
                  </a:cubicBezTo>
                  <a:cubicBezTo>
                    <a:pt x="370568" y="1156967"/>
                    <a:pt x="310457" y="1216371"/>
                    <a:pt x="268733" y="1272239"/>
                  </a:cubicBezTo>
                  <a:cubicBezTo>
                    <a:pt x="228423" y="1325986"/>
                    <a:pt x="35360" y="1718478"/>
                    <a:pt x="7072" y="1874060"/>
                  </a:cubicBezTo>
                  <a:lnTo>
                    <a:pt x="0" y="1872646"/>
                  </a:lnTo>
                  <a:cubicBezTo>
                    <a:pt x="169018" y="1950437"/>
                    <a:pt x="342988" y="2020449"/>
                    <a:pt x="438459" y="2050151"/>
                  </a:cubicBezTo>
                  <a:cubicBezTo>
                    <a:pt x="606771" y="2103191"/>
                    <a:pt x="894599" y="2166838"/>
                    <a:pt x="1079883" y="2116627"/>
                  </a:cubicBezTo>
                  <a:cubicBezTo>
                    <a:pt x="1168989" y="2092583"/>
                    <a:pt x="1310427" y="1991454"/>
                    <a:pt x="1440551" y="1869110"/>
                  </a:cubicBezTo>
                  <a:cubicBezTo>
                    <a:pt x="1695140" y="1628664"/>
                    <a:pt x="1879010" y="1207885"/>
                    <a:pt x="2023985" y="988655"/>
                  </a:cubicBezTo>
                  <a:cubicBezTo>
                    <a:pt x="2050859" y="947638"/>
                    <a:pt x="2084803" y="903792"/>
                    <a:pt x="2123699" y="858532"/>
                  </a:cubicBezTo>
                  <a:cubicBezTo>
                    <a:pt x="2034593" y="741138"/>
                    <a:pt x="1751716" y="490792"/>
                    <a:pt x="1260924" y="313286"/>
                  </a:cubicBezTo>
                  <a:close/>
                </a:path>
              </a:pathLst>
            </a:custGeom>
            <a:solidFill>
              <a:schemeClr val="accent2">
                <a:lumMod val="20000"/>
                <a:lumOff val="80000"/>
              </a:schemeClr>
            </a:solidFill>
            <a:ln w="7072"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D4D792BF-842B-4507-A63A-79FE9C95ABB4}"/>
                </a:ext>
              </a:extLst>
            </p:cNvPr>
            <p:cNvSpPr/>
            <p:nvPr/>
          </p:nvSpPr>
          <p:spPr>
            <a:xfrm>
              <a:off x="9256172" y="2170520"/>
              <a:ext cx="815663" cy="1058343"/>
            </a:xfrm>
            <a:custGeom>
              <a:avLst/>
              <a:gdLst>
                <a:gd name="connsiteX0" fmla="*/ 123323 w 815663"/>
                <a:gd name="connsiteY0" fmla="*/ 935292 h 1058343"/>
                <a:gd name="connsiteX1" fmla="*/ 627551 w 815663"/>
                <a:gd name="connsiteY1" fmla="*/ 293869 h 1058343"/>
                <a:gd name="connsiteX2" fmla="*/ 815664 w 815663"/>
                <a:gd name="connsiteY2" fmla="*/ 1798 h 1058343"/>
                <a:gd name="connsiteX3" fmla="*/ 263346 w 815663"/>
                <a:gd name="connsiteY3" fmla="*/ 411970 h 1058343"/>
                <a:gd name="connsiteX4" fmla="*/ 16536 w 815663"/>
                <a:gd name="connsiteY4" fmla="*/ 1058344 h 1058343"/>
                <a:gd name="connsiteX5" fmla="*/ 20072 w 815663"/>
                <a:gd name="connsiteY5" fmla="*/ 1053393 h 1058343"/>
                <a:gd name="connsiteX6" fmla="*/ 123323 w 815663"/>
                <a:gd name="connsiteY6" fmla="*/ 935292 h 1058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5663" h="1058343">
                  <a:moveTo>
                    <a:pt x="123323" y="935292"/>
                  </a:moveTo>
                  <a:cubicBezTo>
                    <a:pt x="127566" y="930342"/>
                    <a:pt x="585826" y="380146"/>
                    <a:pt x="627551" y="293869"/>
                  </a:cubicBezTo>
                  <a:cubicBezTo>
                    <a:pt x="648766" y="249316"/>
                    <a:pt x="735044" y="119899"/>
                    <a:pt x="815664" y="1798"/>
                  </a:cubicBezTo>
                  <a:cubicBezTo>
                    <a:pt x="696149" y="-19418"/>
                    <a:pt x="464189" y="148894"/>
                    <a:pt x="263346" y="411970"/>
                  </a:cubicBezTo>
                  <a:cubicBezTo>
                    <a:pt x="58968" y="679289"/>
                    <a:pt x="-42160" y="952972"/>
                    <a:pt x="16536" y="1058344"/>
                  </a:cubicBezTo>
                  <a:cubicBezTo>
                    <a:pt x="17951" y="1056222"/>
                    <a:pt x="19365" y="1054808"/>
                    <a:pt x="20072" y="1053393"/>
                  </a:cubicBezTo>
                  <a:cubicBezTo>
                    <a:pt x="62504" y="996111"/>
                    <a:pt x="122615" y="935999"/>
                    <a:pt x="123323" y="935292"/>
                  </a:cubicBezTo>
                  <a:close/>
                </a:path>
              </a:pathLst>
            </a:custGeom>
            <a:solidFill>
              <a:schemeClr val="accent2">
                <a:lumMod val="40000"/>
                <a:lumOff val="60000"/>
              </a:schemeClr>
            </a:solidFill>
            <a:ln w="7072"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4B97A44D-873A-4497-BA0F-F5C06A19A9D4}"/>
                </a:ext>
              </a:extLst>
            </p:cNvPr>
            <p:cNvSpPr/>
            <p:nvPr/>
          </p:nvSpPr>
          <p:spPr>
            <a:xfrm>
              <a:off x="9281195" y="2175854"/>
              <a:ext cx="868199" cy="1097283"/>
            </a:xfrm>
            <a:custGeom>
              <a:avLst/>
              <a:gdLst>
                <a:gd name="connsiteX0" fmla="*/ 14144 w 868199"/>
                <a:gd name="connsiteY0" fmla="*/ 1079176 h 1097283"/>
                <a:gd name="connsiteX1" fmla="*/ 604650 w 868199"/>
                <a:gd name="connsiteY1" fmla="*/ 685270 h 1097283"/>
                <a:gd name="connsiteX2" fmla="*/ 828829 w 868199"/>
                <a:gd name="connsiteY2" fmla="*/ 12022 h 1097283"/>
                <a:gd name="connsiteX3" fmla="*/ 805493 w 868199"/>
                <a:gd name="connsiteY3" fmla="*/ 0 h 1097283"/>
                <a:gd name="connsiteX4" fmla="*/ 615258 w 868199"/>
                <a:gd name="connsiteY4" fmla="*/ 294899 h 1097283"/>
                <a:gd name="connsiteX5" fmla="*/ 108908 w 868199"/>
                <a:gd name="connsiteY5" fmla="*/ 939859 h 1097283"/>
                <a:gd name="connsiteX6" fmla="*/ 6365 w 868199"/>
                <a:gd name="connsiteY6" fmla="*/ 1056546 h 1097283"/>
                <a:gd name="connsiteX7" fmla="*/ 0 w 868199"/>
                <a:gd name="connsiteY7" fmla="*/ 1065739 h 1097283"/>
                <a:gd name="connsiteX8" fmla="*/ 14144 w 868199"/>
                <a:gd name="connsiteY8" fmla="*/ 1079176 h 1097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8199" h="1097283">
                  <a:moveTo>
                    <a:pt x="14144" y="1079176"/>
                  </a:moveTo>
                  <a:cubicBezTo>
                    <a:pt x="115272" y="1156260"/>
                    <a:pt x="379762" y="980169"/>
                    <a:pt x="604650" y="685270"/>
                  </a:cubicBezTo>
                  <a:cubicBezTo>
                    <a:pt x="829536" y="390370"/>
                    <a:pt x="929958" y="89106"/>
                    <a:pt x="828829" y="12022"/>
                  </a:cubicBezTo>
                  <a:cubicBezTo>
                    <a:pt x="821757" y="6365"/>
                    <a:pt x="813979" y="2829"/>
                    <a:pt x="805493" y="0"/>
                  </a:cubicBezTo>
                  <a:cubicBezTo>
                    <a:pt x="724165" y="118808"/>
                    <a:pt x="636473" y="250346"/>
                    <a:pt x="615258" y="294899"/>
                  </a:cubicBezTo>
                  <a:cubicBezTo>
                    <a:pt x="572826" y="383298"/>
                    <a:pt x="127295" y="917229"/>
                    <a:pt x="108908" y="939859"/>
                  </a:cubicBezTo>
                  <a:cubicBezTo>
                    <a:pt x="108200" y="941273"/>
                    <a:pt x="48089" y="1000677"/>
                    <a:pt x="6365" y="1056546"/>
                  </a:cubicBezTo>
                  <a:cubicBezTo>
                    <a:pt x="4243" y="1058667"/>
                    <a:pt x="2121" y="1062203"/>
                    <a:pt x="0" y="1065739"/>
                  </a:cubicBezTo>
                  <a:cubicBezTo>
                    <a:pt x="4243" y="1070690"/>
                    <a:pt x="8486" y="1075640"/>
                    <a:pt x="14144" y="1079176"/>
                  </a:cubicBezTo>
                  <a:close/>
                </a:path>
              </a:pathLst>
            </a:custGeom>
            <a:solidFill>
              <a:schemeClr val="accent2">
                <a:lumMod val="40000"/>
                <a:lumOff val="60000"/>
              </a:schemeClr>
            </a:solidFill>
            <a:ln w="7072"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37CC6A37-9EBD-4049-B3DF-E5147DFA4BE4}"/>
                </a:ext>
              </a:extLst>
            </p:cNvPr>
            <p:cNvSpPr/>
            <p:nvPr/>
          </p:nvSpPr>
          <p:spPr>
            <a:xfrm>
              <a:off x="9267758" y="1211990"/>
              <a:ext cx="2922955" cy="1595386"/>
            </a:xfrm>
            <a:custGeom>
              <a:avLst/>
              <a:gdLst>
                <a:gd name="connsiteX0" fmla="*/ 2888882 w 2922955"/>
                <a:gd name="connsiteY0" fmla="*/ 722004 h 1595386"/>
                <a:gd name="connsiteX1" fmla="*/ 2523264 w 2922955"/>
                <a:gd name="connsiteY1" fmla="*/ 280008 h 1595386"/>
                <a:gd name="connsiteX2" fmla="*/ 1335887 w 2922955"/>
                <a:gd name="connsiteY2" fmla="*/ 2082 h 1595386"/>
                <a:gd name="connsiteX3" fmla="*/ 671126 w 2922955"/>
                <a:gd name="connsiteY3" fmla="*/ 195852 h 1595386"/>
                <a:gd name="connsiteX4" fmla="*/ 98300 w 2922955"/>
                <a:gd name="connsiteY4" fmla="*/ 642091 h 1595386"/>
                <a:gd name="connsiteX5" fmla="*/ 0 w 2922955"/>
                <a:gd name="connsiteY5" fmla="*/ 734026 h 1595386"/>
                <a:gd name="connsiteX6" fmla="*/ 559389 w 2922955"/>
                <a:gd name="connsiteY6" fmla="*/ 863442 h 1595386"/>
                <a:gd name="connsiteX7" fmla="*/ 967440 w 2922955"/>
                <a:gd name="connsiteY7" fmla="*/ 732612 h 1595386"/>
                <a:gd name="connsiteX8" fmla="*/ 968147 w 2922955"/>
                <a:gd name="connsiteY8" fmla="*/ 732612 h 1595386"/>
                <a:gd name="connsiteX9" fmla="*/ 1057253 w 2922955"/>
                <a:gd name="connsiteY9" fmla="*/ 813939 h 1595386"/>
                <a:gd name="connsiteX10" fmla="*/ 1026136 w 2922955"/>
                <a:gd name="connsiteY10" fmla="*/ 1045898 h 1595386"/>
                <a:gd name="connsiteX11" fmla="*/ 1024722 w 2922955"/>
                <a:gd name="connsiteY11" fmla="*/ 1050141 h 1595386"/>
                <a:gd name="connsiteX12" fmla="*/ 1884668 w 2922955"/>
                <a:gd name="connsiteY12" fmla="*/ 1595386 h 1595386"/>
                <a:gd name="connsiteX13" fmla="*/ 2581960 w 2922955"/>
                <a:gd name="connsiteY13" fmla="*/ 1103888 h 1595386"/>
                <a:gd name="connsiteX14" fmla="*/ 2888882 w 2922955"/>
                <a:gd name="connsiteY14" fmla="*/ 722004 h 159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2955" h="1595386">
                  <a:moveTo>
                    <a:pt x="2888882" y="722004"/>
                  </a:moveTo>
                  <a:cubicBezTo>
                    <a:pt x="2853522" y="565714"/>
                    <a:pt x="2592568" y="325976"/>
                    <a:pt x="2523264" y="280008"/>
                  </a:cubicBezTo>
                  <a:cubicBezTo>
                    <a:pt x="2195833" y="63607"/>
                    <a:pt x="1640687" y="-14184"/>
                    <a:pt x="1335887" y="2082"/>
                  </a:cubicBezTo>
                  <a:cubicBezTo>
                    <a:pt x="1108170" y="14104"/>
                    <a:pt x="805493" y="94724"/>
                    <a:pt x="671126" y="195852"/>
                  </a:cubicBezTo>
                  <a:cubicBezTo>
                    <a:pt x="536759" y="296981"/>
                    <a:pt x="250346" y="499238"/>
                    <a:pt x="98300" y="642091"/>
                  </a:cubicBezTo>
                  <a:cubicBezTo>
                    <a:pt x="68597" y="669671"/>
                    <a:pt x="35360" y="701495"/>
                    <a:pt x="0" y="734026"/>
                  </a:cubicBezTo>
                  <a:cubicBezTo>
                    <a:pt x="85570" y="744634"/>
                    <a:pt x="492206" y="799795"/>
                    <a:pt x="559389" y="863442"/>
                  </a:cubicBezTo>
                  <a:cubicBezTo>
                    <a:pt x="652031" y="777872"/>
                    <a:pt x="796299" y="688058"/>
                    <a:pt x="967440" y="732612"/>
                  </a:cubicBezTo>
                  <a:lnTo>
                    <a:pt x="968147" y="732612"/>
                  </a:lnTo>
                  <a:cubicBezTo>
                    <a:pt x="1011992" y="749584"/>
                    <a:pt x="1041695" y="777165"/>
                    <a:pt x="1057253" y="813939"/>
                  </a:cubicBezTo>
                  <a:cubicBezTo>
                    <a:pt x="1091906" y="896680"/>
                    <a:pt x="1044523" y="1004881"/>
                    <a:pt x="1026136" y="1045898"/>
                  </a:cubicBezTo>
                  <a:cubicBezTo>
                    <a:pt x="1025429" y="1047312"/>
                    <a:pt x="1024722" y="1048727"/>
                    <a:pt x="1024722" y="1050141"/>
                  </a:cubicBezTo>
                  <a:cubicBezTo>
                    <a:pt x="1510563" y="1226939"/>
                    <a:pt x="1792733" y="1476578"/>
                    <a:pt x="1884668" y="1595386"/>
                  </a:cubicBezTo>
                  <a:cubicBezTo>
                    <a:pt x="2068538" y="1384643"/>
                    <a:pt x="2355658" y="1155513"/>
                    <a:pt x="2581960" y="1103888"/>
                  </a:cubicBezTo>
                  <a:cubicBezTo>
                    <a:pt x="3009105" y="1004881"/>
                    <a:pt x="2930606" y="906581"/>
                    <a:pt x="2888882" y="722004"/>
                  </a:cubicBezTo>
                  <a:close/>
                </a:path>
              </a:pathLst>
            </a:custGeom>
            <a:solidFill>
              <a:schemeClr val="accent2">
                <a:lumMod val="20000"/>
                <a:lumOff val="80000"/>
              </a:schemeClr>
            </a:solidFill>
            <a:ln w="7072"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674A1B26-E37E-4694-AB5E-441DECF625FC}"/>
                </a:ext>
              </a:extLst>
            </p:cNvPr>
            <p:cNvSpPr/>
            <p:nvPr/>
          </p:nvSpPr>
          <p:spPr>
            <a:xfrm>
              <a:off x="9012462" y="3829270"/>
              <a:ext cx="7071" cy="2828"/>
            </a:xfrm>
            <a:custGeom>
              <a:avLst/>
              <a:gdLst>
                <a:gd name="connsiteX0" fmla="*/ 0 w 7071"/>
                <a:gd name="connsiteY0" fmla="*/ 1414 h 2828"/>
                <a:gd name="connsiteX1" fmla="*/ 7072 w 7071"/>
                <a:gd name="connsiteY1" fmla="*/ 2829 h 2828"/>
                <a:gd name="connsiteX2" fmla="*/ 707 w 7071"/>
                <a:gd name="connsiteY2" fmla="*/ 0 h 2828"/>
                <a:gd name="connsiteX3" fmla="*/ 0 w 7071"/>
                <a:gd name="connsiteY3" fmla="*/ 1414 h 2828"/>
              </a:gdLst>
              <a:ahLst/>
              <a:cxnLst>
                <a:cxn ang="0">
                  <a:pos x="connsiteX0" y="connsiteY0"/>
                </a:cxn>
                <a:cxn ang="0">
                  <a:pos x="connsiteX1" y="connsiteY1"/>
                </a:cxn>
                <a:cxn ang="0">
                  <a:pos x="connsiteX2" y="connsiteY2"/>
                </a:cxn>
                <a:cxn ang="0">
                  <a:pos x="connsiteX3" y="connsiteY3"/>
                </a:cxn>
              </a:cxnLst>
              <a:rect l="l" t="t" r="r" b="b"/>
              <a:pathLst>
                <a:path w="7071" h="2828">
                  <a:moveTo>
                    <a:pt x="0" y="1414"/>
                  </a:moveTo>
                  <a:lnTo>
                    <a:pt x="7072" y="2829"/>
                  </a:lnTo>
                  <a:cubicBezTo>
                    <a:pt x="4950" y="2121"/>
                    <a:pt x="2829" y="707"/>
                    <a:pt x="707" y="0"/>
                  </a:cubicBezTo>
                  <a:cubicBezTo>
                    <a:pt x="0" y="707"/>
                    <a:pt x="0" y="1414"/>
                    <a:pt x="0" y="1414"/>
                  </a:cubicBezTo>
                  <a:close/>
                </a:path>
              </a:pathLst>
            </a:custGeom>
            <a:solidFill>
              <a:srgbClr val="ED1C24"/>
            </a:solidFill>
            <a:ln w="7072"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0505D092-209C-4DA3-9979-DC5576F5D124}"/>
                </a:ext>
              </a:extLst>
            </p:cNvPr>
            <p:cNvSpPr/>
            <p:nvPr/>
          </p:nvSpPr>
          <p:spPr>
            <a:xfrm>
              <a:off x="9233651" y="2347195"/>
              <a:ext cx="817443" cy="889403"/>
            </a:xfrm>
            <a:custGeom>
              <a:avLst/>
              <a:gdLst>
                <a:gd name="connsiteX0" fmla="*/ 676189 w 817443"/>
                <a:gd name="connsiteY0" fmla="*/ 114374 h 889403"/>
                <a:gd name="connsiteX1" fmla="*/ 549977 w 817443"/>
                <a:gd name="connsiteY1" fmla="*/ 559076 h 889403"/>
                <a:gd name="connsiteX2" fmla="*/ 141255 w 817443"/>
                <a:gd name="connsiteY2" fmla="*/ 775029 h 889403"/>
                <a:gd name="connsiteX3" fmla="*/ 267467 w 817443"/>
                <a:gd name="connsiteY3" fmla="*/ 330328 h 889403"/>
                <a:gd name="connsiteX4" fmla="*/ 676189 w 817443"/>
                <a:gd name="connsiteY4" fmla="*/ 114374 h 8894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7443" h="889403">
                  <a:moveTo>
                    <a:pt x="676189" y="114374"/>
                  </a:moveTo>
                  <a:cubicBezTo>
                    <a:pt x="754202" y="177542"/>
                    <a:pt x="697694" y="376641"/>
                    <a:pt x="549977" y="559076"/>
                  </a:cubicBezTo>
                  <a:cubicBezTo>
                    <a:pt x="402259" y="741511"/>
                    <a:pt x="219268" y="838196"/>
                    <a:pt x="141255" y="775029"/>
                  </a:cubicBezTo>
                  <a:cubicBezTo>
                    <a:pt x="63242" y="711862"/>
                    <a:pt x="119749" y="512762"/>
                    <a:pt x="267467" y="330328"/>
                  </a:cubicBezTo>
                  <a:cubicBezTo>
                    <a:pt x="415185" y="147893"/>
                    <a:pt x="598176" y="51207"/>
                    <a:pt x="676189" y="114374"/>
                  </a:cubicBezTo>
                  <a:close/>
                </a:path>
              </a:pathLst>
            </a:custGeom>
            <a:solidFill>
              <a:schemeClr val="accent2"/>
            </a:solidFill>
            <a:ln w="7072"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524A1E32-00B2-4B20-934A-273F4EFCB731}"/>
                </a:ext>
              </a:extLst>
            </p:cNvPr>
            <p:cNvSpPr/>
            <p:nvPr/>
          </p:nvSpPr>
          <p:spPr>
            <a:xfrm>
              <a:off x="353" y="3313727"/>
              <a:ext cx="9078321" cy="2328077"/>
            </a:xfrm>
            <a:custGeom>
              <a:avLst/>
              <a:gdLst>
                <a:gd name="connsiteX0" fmla="*/ 3610572 w 9078321"/>
                <a:gd name="connsiteY0" fmla="*/ 2328078 h 2328077"/>
                <a:gd name="connsiteX1" fmla="*/ 3544803 w 9078321"/>
                <a:gd name="connsiteY1" fmla="*/ 2321713 h 2328077"/>
                <a:gd name="connsiteX2" fmla="*/ 3189793 w 9078321"/>
                <a:gd name="connsiteY2" fmla="*/ 1795562 h 2328077"/>
                <a:gd name="connsiteX3" fmla="*/ 2843976 w 9078321"/>
                <a:gd name="connsiteY3" fmla="*/ 1168282 h 2328077"/>
                <a:gd name="connsiteX4" fmla="*/ 1514453 w 9078321"/>
                <a:gd name="connsiteY4" fmla="*/ 1176061 h 2328077"/>
                <a:gd name="connsiteX5" fmla="*/ 58344 w 9078321"/>
                <a:gd name="connsiteY5" fmla="*/ 1524000 h 2328077"/>
                <a:gd name="connsiteX6" fmla="*/ 1769 w 9078321"/>
                <a:gd name="connsiteY6" fmla="*/ 1492176 h 2328077"/>
                <a:gd name="connsiteX7" fmla="*/ 33592 w 9078321"/>
                <a:gd name="connsiteY7" fmla="*/ 1435601 h 2328077"/>
                <a:gd name="connsiteX8" fmla="*/ 1497481 w 9078321"/>
                <a:gd name="connsiteY8" fmla="*/ 1085541 h 2328077"/>
                <a:gd name="connsiteX9" fmla="*/ 2895601 w 9078321"/>
                <a:gd name="connsiteY9" fmla="*/ 1091905 h 2328077"/>
                <a:gd name="connsiteX10" fmla="*/ 3277485 w 9078321"/>
                <a:gd name="connsiteY10" fmla="*/ 1768688 h 2328077"/>
                <a:gd name="connsiteX11" fmla="*/ 3561776 w 9078321"/>
                <a:gd name="connsiteY11" fmla="*/ 2231192 h 2328077"/>
                <a:gd name="connsiteX12" fmla="*/ 4685505 w 9078321"/>
                <a:gd name="connsiteY12" fmla="*/ 1395291 h 2328077"/>
                <a:gd name="connsiteX13" fmla="*/ 4949995 w 9078321"/>
                <a:gd name="connsiteY13" fmla="*/ 1115950 h 2328077"/>
                <a:gd name="connsiteX14" fmla="*/ 5143766 w 9078321"/>
                <a:gd name="connsiteY14" fmla="*/ 917936 h 2328077"/>
                <a:gd name="connsiteX15" fmla="*/ 6571588 w 9078321"/>
                <a:gd name="connsiteY15" fmla="*/ 0 h 2328077"/>
                <a:gd name="connsiteX16" fmla="*/ 6590682 w 9078321"/>
                <a:gd name="connsiteY16" fmla="*/ 0 h 2328077"/>
                <a:gd name="connsiteX17" fmla="*/ 7109054 w 9078321"/>
                <a:gd name="connsiteY17" fmla="*/ 313993 h 2328077"/>
                <a:gd name="connsiteX18" fmla="*/ 7288681 w 9078321"/>
                <a:gd name="connsiteY18" fmla="*/ 899549 h 2328077"/>
                <a:gd name="connsiteX19" fmla="*/ 7502960 w 9078321"/>
                <a:gd name="connsiteY19" fmla="*/ 1377611 h 2328077"/>
                <a:gd name="connsiteX20" fmla="*/ 9000086 w 9078321"/>
                <a:gd name="connsiteY20" fmla="*/ 607478 h 2328077"/>
                <a:gd name="connsiteX21" fmla="*/ 9065149 w 9078321"/>
                <a:gd name="connsiteY21" fmla="*/ 608186 h 2328077"/>
                <a:gd name="connsiteX22" fmla="*/ 9064442 w 9078321"/>
                <a:gd name="connsiteY22" fmla="*/ 673247 h 2328077"/>
                <a:gd name="connsiteX23" fmla="*/ 8523439 w 9078321"/>
                <a:gd name="connsiteY23" fmla="*/ 1110292 h 2328077"/>
                <a:gd name="connsiteX24" fmla="*/ 7487403 w 9078321"/>
                <a:gd name="connsiteY24" fmla="*/ 1468839 h 2328077"/>
                <a:gd name="connsiteX25" fmla="*/ 7198868 w 9078321"/>
                <a:gd name="connsiteY25" fmla="*/ 918643 h 2328077"/>
                <a:gd name="connsiteX26" fmla="*/ 6589268 w 9078321"/>
                <a:gd name="connsiteY26" fmla="*/ 92642 h 2328077"/>
                <a:gd name="connsiteX27" fmla="*/ 6572295 w 9078321"/>
                <a:gd name="connsiteY27" fmla="*/ 92642 h 2328077"/>
                <a:gd name="connsiteX28" fmla="*/ 5210949 w 9078321"/>
                <a:gd name="connsiteY28" fmla="*/ 981583 h 2328077"/>
                <a:gd name="connsiteX29" fmla="*/ 5014350 w 9078321"/>
                <a:gd name="connsiteY29" fmla="*/ 1183133 h 2328077"/>
                <a:gd name="connsiteX30" fmla="*/ 4754103 w 9078321"/>
                <a:gd name="connsiteY30" fmla="*/ 1457524 h 2328077"/>
                <a:gd name="connsiteX31" fmla="*/ 4157939 w 9078321"/>
                <a:gd name="connsiteY31" fmla="*/ 2055809 h 2328077"/>
                <a:gd name="connsiteX32" fmla="*/ 3610572 w 9078321"/>
                <a:gd name="connsiteY32" fmla="*/ 2328078 h 232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78321" h="2328077">
                  <a:moveTo>
                    <a:pt x="3610572" y="2328078"/>
                  </a:moveTo>
                  <a:cubicBezTo>
                    <a:pt x="3587942" y="2328078"/>
                    <a:pt x="3566019" y="2325956"/>
                    <a:pt x="3544803" y="2321713"/>
                  </a:cubicBezTo>
                  <a:cubicBezTo>
                    <a:pt x="3337596" y="2280696"/>
                    <a:pt x="3266170" y="2045201"/>
                    <a:pt x="3189793" y="1795562"/>
                  </a:cubicBezTo>
                  <a:cubicBezTo>
                    <a:pt x="3119074" y="1564310"/>
                    <a:pt x="3039868" y="1302649"/>
                    <a:pt x="2843976" y="1168282"/>
                  </a:cubicBezTo>
                  <a:cubicBezTo>
                    <a:pt x="2720924" y="1083419"/>
                    <a:pt x="2389958" y="1016236"/>
                    <a:pt x="1514453" y="1176061"/>
                  </a:cubicBezTo>
                  <a:cubicBezTo>
                    <a:pt x="921119" y="1284261"/>
                    <a:pt x="316469" y="1452573"/>
                    <a:pt x="58344" y="1524000"/>
                  </a:cubicBezTo>
                  <a:cubicBezTo>
                    <a:pt x="33592" y="1531072"/>
                    <a:pt x="8840" y="1516221"/>
                    <a:pt x="1769" y="1492176"/>
                  </a:cubicBezTo>
                  <a:cubicBezTo>
                    <a:pt x="-5303" y="1467425"/>
                    <a:pt x="9548" y="1442673"/>
                    <a:pt x="33592" y="1435601"/>
                  </a:cubicBezTo>
                  <a:cubicBezTo>
                    <a:pt x="293132" y="1363467"/>
                    <a:pt x="899903" y="1195155"/>
                    <a:pt x="1497481" y="1085541"/>
                  </a:cubicBezTo>
                  <a:cubicBezTo>
                    <a:pt x="2235790" y="951174"/>
                    <a:pt x="2692636" y="953295"/>
                    <a:pt x="2895601" y="1091905"/>
                  </a:cubicBezTo>
                  <a:cubicBezTo>
                    <a:pt x="3117659" y="1244659"/>
                    <a:pt x="3202522" y="1522585"/>
                    <a:pt x="3277485" y="1768688"/>
                  </a:cubicBezTo>
                  <a:cubicBezTo>
                    <a:pt x="3348204" y="2000647"/>
                    <a:pt x="3409023" y="2200783"/>
                    <a:pt x="3561776" y="2231192"/>
                  </a:cubicBezTo>
                  <a:cubicBezTo>
                    <a:pt x="3865161" y="2291304"/>
                    <a:pt x="4358782" y="1751716"/>
                    <a:pt x="4685505" y="1395291"/>
                  </a:cubicBezTo>
                  <a:cubicBezTo>
                    <a:pt x="4788048" y="1282847"/>
                    <a:pt x="4876447" y="1186669"/>
                    <a:pt x="4949995" y="1115950"/>
                  </a:cubicBezTo>
                  <a:cubicBezTo>
                    <a:pt x="5005864" y="1062910"/>
                    <a:pt x="5069511" y="995727"/>
                    <a:pt x="5143766" y="917936"/>
                  </a:cubicBezTo>
                  <a:cubicBezTo>
                    <a:pt x="5491705" y="551610"/>
                    <a:pt x="6016442" y="0"/>
                    <a:pt x="6571588" y="0"/>
                  </a:cubicBezTo>
                  <a:cubicBezTo>
                    <a:pt x="6577953" y="0"/>
                    <a:pt x="6584317" y="0"/>
                    <a:pt x="6590682" y="0"/>
                  </a:cubicBezTo>
                  <a:cubicBezTo>
                    <a:pt x="6824056" y="5657"/>
                    <a:pt x="6993075" y="108200"/>
                    <a:pt x="7109054" y="313993"/>
                  </a:cubicBezTo>
                  <a:cubicBezTo>
                    <a:pt x="7205940" y="486548"/>
                    <a:pt x="7249785" y="705778"/>
                    <a:pt x="7288681" y="899549"/>
                  </a:cubicBezTo>
                  <a:cubicBezTo>
                    <a:pt x="7337477" y="1144237"/>
                    <a:pt x="7379909" y="1356395"/>
                    <a:pt x="7502960" y="1377611"/>
                  </a:cubicBezTo>
                  <a:cubicBezTo>
                    <a:pt x="8096295" y="1480154"/>
                    <a:pt x="8990894" y="615965"/>
                    <a:pt x="9000086" y="607478"/>
                  </a:cubicBezTo>
                  <a:cubicBezTo>
                    <a:pt x="9018474" y="589799"/>
                    <a:pt x="9047469" y="589799"/>
                    <a:pt x="9065149" y="608186"/>
                  </a:cubicBezTo>
                  <a:cubicBezTo>
                    <a:pt x="9082829" y="626572"/>
                    <a:pt x="9082829" y="655567"/>
                    <a:pt x="9064442" y="673247"/>
                  </a:cubicBezTo>
                  <a:cubicBezTo>
                    <a:pt x="9062320" y="675369"/>
                    <a:pt x="8829653" y="900963"/>
                    <a:pt x="8523439" y="1110292"/>
                  </a:cubicBezTo>
                  <a:cubicBezTo>
                    <a:pt x="8106903" y="1394584"/>
                    <a:pt x="7758257" y="1515514"/>
                    <a:pt x="7487403" y="1468839"/>
                  </a:cubicBezTo>
                  <a:cubicBezTo>
                    <a:pt x="7302118" y="1437015"/>
                    <a:pt x="7254029" y="1196570"/>
                    <a:pt x="7198868" y="918643"/>
                  </a:cubicBezTo>
                  <a:cubicBezTo>
                    <a:pt x="7122491" y="536759"/>
                    <a:pt x="7036213" y="103250"/>
                    <a:pt x="6589268" y="92642"/>
                  </a:cubicBezTo>
                  <a:cubicBezTo>
                    <a:pt x="6583610" y="92642"/>
                    <a:pt x="6577953" y="92642"/>
                    <a:pt x="6572295" y="92642"/>
                  </a:cubicBezTo>
                  <a:cubicBezTo>
                    <a:pt x="6056752" y="92642"/>
                    <a:pt x="5548987" y="627280"/>
                    <a:pt x="5210949" y="981583"/>
                  </a:cubicBezTo>
                  <a:cubicBezTo>
                    <a:pt x="5135987" y="1060082"/>
                    <a:pt x="5071632" y="1127972"/>
                    <a:pt x="5014350" y="1183133"/>
                  </a:cubicBezTo>
                  <a:cubicBezTo>
                    <a:pt x="4942923" y="1251024"/>
                    <a:pt x="4855939" y="1347202"/>
                    <a:pt x="4754103" y="1457524"/>
                  </a:cubicBezTo>
                  <a:cubicBezTo>
                    <a:pt x="4581548" y="1646344"/>
                    <a:pt x="4366561" y="1881132"/>
                    <a:pt x="4157939" y="2055809"/>
                  </a:cubicBezTo>
                  <a:cubicBezTo>
                    <a:pt x="3938710" y="2238264"/>
                    <a:pt x="3759083" y="2328078"/>
                    <a:pt x="3610572" y="2328078"/>
                  </a:cubicBezTo>
                  <a:close/>
                </a:path>
              </a:pathLst>
            </a:custGeom>
            <a:solidFill>
              <a:srgbClr val="B3B3B3"/>
            </a:solidFill>
            <a:ln w="7072"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09A4037C-AF9A-4191-846E-AF05B36E2A31}"/>
                </a:ext>
              </a:extLst>
            </p:cNvPr>
            <p:cNvSpPr/>
            <p:nvPr/>
          </p:nvSpPr>
          <p:spPr>
            <a:xfrm>
              <a:off x="21068" y="3363230"/>
              <a:ext cx="9066093" cy="2285646"/>
            </a:xfrm>
            <a:custGeom>
              <a:avLst/>
              <a:gdLst>
                <a:gd name="connsiteX0" fmla="*/ 3589857 w 9066093"/>
                <a:gd name="connsiteY0" fmla="*/ 2285646 h 2285646"/>
                <a:gd name="connsiteX1" fmla="*/ 3527624 w 9066093"/>
                <a:gd name="connsiteY1" fmla="*/ 2279281 h 2285646"/>
                <a:gd name="connsiteX2" fmla="*/ 3162713 w 9066093"/>
                <a:gd name="connsiteY2" fmla="*/ 1741815 h 2285646"/>
                <a:gd name="connsiteX3" fmla="*/ 2817603 w 9066093"/>
                <a:gd name="connsiteY3" fmla="*/ 1121607 h 2285646"/>
                <a:gd name="connsiteX4" fmla="*/ 1497982 w 9066093"/>
                <a:gd name="connsiteY4" fmla="*/ 1127265 h 2285646"/>
                <a:gd name="connsiteX5" fmla="*/ 49651 w 9066093"/>
                <a:gd name="connsiteY5" fmla="*/ 1477325 h 2285646"/>
                <a:gd name="connsiteX6" fmla="*/ 31264 w 9066093"/>
                <a:gd name="connsiteY6" fmla="*/ 1482275 h 2285646"/>
                <a:gd name="connsiteX7" fmla="*/ 855 w 9066093"/>
                <a:gd name="connsiteY7" fmla="*/ 1465303 h 2285646"/>
                <a:gd name="connsiteX8" fmla="*/ 17827 w 9066093"/>
                <a:gd name="connsiteY8" fmla="*/ 1434894 h 2285646"/>
                <a:gd name="connsiteX9" fmla="*/ 36214 w 9066093"/>
                <a:gd name="connsiteY9" fmla="*/ 1429943 h 2285646"/>
                <a:gd name="connsiteX10" fmla="*/ 1489495 w 9066093"/>
                <a:gd name="connsiteY10" fmla="*/ 1079176 h 2285646"/>
                <a:gd name="connsiteX11" fmla="*/ 2845891 w 9066093"/>
                <a:gd name="connsiteY11" fmla="*/ 1081297 h 2285646"/>
                <a:gd name="connsiteX12" fmla="*/ 3210095 w 9066093"/>
                <a:gd name="connsiteY12" fmla="*/ 1727671 h 2285646"/>
                <a:gd name="connsiteX13" fmla="*/ 3537525 w 9066093"/>
                <a:gd name="connsiteY13" fmla="*/ 2231192 h 2285646"/>
                <a:gd name="connsiteX14" fmla="*/ 4096207 w 9066093"/>
                <a:gd name="connsiteY14" fmla="*/ 1978725 h 2285646"/>
                <a:gd name="connsiteX15" fmla="*/ 4690956 w 9066093"/>
                <a:gd name="connsiteY15" fmla="*/ 1383976 h 2285646"/>
                <a:gd name="connsiteX16" fmla="*/ 4951203 w 9066093"/>
                <a:gd name="connsiteY16" fmla="*/ 1110292 h 2285646"/>
                <a:gd name="connsiteX17" fmla="*/ 5147095 w 9066093"/>
                <a:gd name="connsiteY17" fmla="*/ 909449 h 2285646"/>
                <a:gd name="connsiteX18" fmla="*/ 6557945 w 9066093"/>
                <a:gd name="connsiteY18" fmla="*/ 0 h 2285646"/>
                <a:gd name="connsiteX19" fmla="*/ 6569260 w 9066093"/>
                <a:gd name="connsiteY19" fmla="*/ 0 h 2285646"/>
                <a:gd name="connsiteX20" fmla="*/ 7044493 w 9066093"/>
                <a:gd name="connsiteY20" fmla="*/ 287827 h 2285646"/>
                <a:gd name="connsiteX21" fmla="*/ 7221291 w 9066093"/>
                <a:gd name="connsiteY21" fmla="*/ 852167 h 2285646"/>
                <a:gd name="connsiteX22" fmla="*/ 7480831 w 9066093"/>
                <a:gd name="connsiteY22" fmla="*/ 1378318 h 2285646"/>
                <a:gd name="connsiteX23" fmla="*/ 9024632 w 9066093"/>
                <a:gd name="connsiteY23" fmla="*/ 576362 h 2285646"/>
                <a:gd name="connsiteX24" fmla="*/ 9059284 w 9066093"/>
                <a:gd name="connsiteY24" fmla="*/ 577069 h 2285646"/>
                <a:gd name="connsiteX25" fmla="*/ 9058577 w 9066093"/>
                <a:gd name="connsiteY25" fmla="*/ 611722 h 2285646"/>
                <a:gd name="connsiteX26" fmla="*/ 8506260 w 9066093"/>
                <a:gd name="connsiteY26" fmla="*/ 1060082 h 2285646"/>
                <a:gd name="connsiteX27" fmla="*/ 7471637 w 9066093"/>
                <a:gd name="connsiteY27" fmla="*/ 1426407 h 2285646"/>
                <a:gd name="connsiteX28" fmla="*/ 7172495 w 9066093"/>
                <a:gd name="connsiteY28" fmla="*/ 861360 h 2285646"/>
                <a:gd name="connsiteX29" fmla="*/ 6568552 w 9066093"/>
                <a:gd name="connsiteY29" fmla="*/ 48796 h 2285646"/>
                <a:gd name="connsiteX30" fmla="*/ 6557945 w 9066093"/>
                <a:gd name="connsiteY30" fmla="*/ 48796 h 2285646"/>
                <a:gd name="connsiteX31" fmla="*/ 5182455 w 9066093"/>
                <a:gd name="connsiteY31" fmla="*/ 942688 h 2285646"/>
                <a:gd name="connsiteX32" fmla="*/ 4985148 w 9066093"/>
                <a:gd name="connsiteY32" fmla="*/ 1144945 h 2285646"/>
                <a:gd name="connsiteX33" fmla="*/ 4727023 w 9066093"/>
                <a:gd name="connsiteY33" fmla="*/ 1416507 h 2285646"/>
                <a:gd name="connsiteX34" fmla="*/ 3589857 w 9066093"/>
                <a:gd name="connsiteY34" fmla="*/ 2285646 h 22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066093" h="2285646">
                  <a:moveTo>
                    <a:pt x="3589857" y="2285646"/>
                  </a:moveTo>
                  <a:cubicBezTo>
                    <a:pt x="3568641" y="2285646"/>
                    <a:pt x="3547426" y="2283524"/>
                    <a:pt x="3527624" y="2279281"/>
                  </a:cubicBezTo>
                  <a:cubicBezTo>
                    <a:pt x="3318295" y="2236850"/>
                    <a:pt x="3242626" y="1996404"/>
                    <a:pt x="3162713" y="1741815"/>
                  </a:cubicBezTo>
                  <a:cubicBezTo>
                    <a:pt x="3087043" y="1501370"/>
                    <a:pt x="3009252" y="1252438"/>
                    <a:pt x="2817603" y="1121607"/>
                  </a:cubicBezTo>
                  <a:cubicBezTo>
                    <a:pt x="2635147" y="997141"/>
                    <a:pt x="2191030" y="999263"/>
                    <a:pt x="1497982" y="1127265"/>
                  </a:cubicBezTo>
                  <a:cubicBezTo>
                    <a:pt x="931520" y="1232637"/>
                    <a:pt x="336064" y="1398120"/>
                    <a:pt x="49651" y="1477325"/>
                  </a:cubicBezTo>
                  <a:lnTo>
                    <a:pt x="31264" y="1482275"/>
                  </a:lnTo>
                  <a:cubicBezTo>
                    <a:pt x="17827" y="1485811"/>
                    <a:pt x="4391" y="1478032"/>
                    <a:pt x="855" y="1465303"/>
                  </a:cubicBezTo>
                  <a:cubicBezTo>
                    <a:pt x="-2681" y="1451866"/>
                    <a:pt x="5098" y="1438430"/>
                    <a:pt x="17827" y="1434894"/>
                  </a:cubicBezTo>
                  <a:lnTo>
                    <a:pt x="36214" y="1429943"/>
                  </a:lnTo>
                  <a:cubicBezTo>
                    <a:pt x="323335" y="1350031"/>
                    <a:pt x="920205" y="1184548"/>
                    <a:pt x="1489495" y="1079176"/>
                  </a:cubicBezTo>
                  <a:cubicBezTo>
                    <a:pt x="2195981" y="948345"/>
                    <a:pt x="2652120" y="949759"/>
                    <a:pt x="2845891" y="1081297"/>
                  </a:cubicBezTo>
                  <a:cubicBezTo>
                    <a:pt x="3051684" y="1221321"/>
                    <a:pt x="3135840" y="1490055"/>
                    <a:pt x="3210095" y="1727671"/>
                  </a:cubicBezTo>
                  <a:cubicBezTo>
                    <a:pt x="3288593" y="1978725"/>
                    <a:pt x="3356484" y="2195125"/>
                    <a:pt x="3537525" y="2231192"/>
                  </a:cubicBezTo>
                  <a:cubicBezTo>
                    <a:pt x="3676135" y="2258773"/>
                    <a:pt x="3858590" y="2176739"/>
                    <a:pt x="4096207" y="1978725"/>
                  </a:cubicBezTo>
                  <a:cubicBezTo>
                    <a:pt x="4303415" y="1806169"/>
                    <a:pt x="4518401" y="1572089"/>
                    <a:pt x="4690956" y="1383976"/>
                  </a:cubicBezTo>
                  <a:cubicBezTo>
                    <a:pt x="4792085" y="1274361"/>
                    <a:pt x="4879070" y="1178890"/>
                    <a:pt x="4951203" y="1110292"/>
                  </a:cubicBezTo>
                  <a:cubicBezTo>
                    <a:pt x="5007778" y="1056546"/>
                    <a:pt x="5072133" y="988655"/>
                    <a:pt x="5147095" y="909449"/>
                  </a:cubicBezTo>
                  <a:cubicBezTo>
                    <a:pt x="5491498" y="546660"/>
                    <a:pt x="6010578" y="0"/>
                    <a:pt x="6557945" y="0"/>
                  </a:cubicBezTo>
                  <a:cubicBezTo>
                    <a:pt x="6561480" y="0"/>
                    <a:pt x="6565724" y="0"/>
                    <a:pt x="6569260" y="0"/>
                  </a:cubicBezTo>
                  <a:cubicBezTo>
                    <a:pt x="6781418" y="2829"/>
                    <a:pt x="6936293" y="96885"/>
                    <a:pt x="7044493" y="287827"/>
                  </a:cubicBezTo>
                  <a:cubicBezTo>
                    <a:pt x="7136428" y="450482"/>
                    <a:pt x="7181688" y="664054"/>
                    <a:pt x="7221291" y="852167"/>
                  </a:cubicBezTo>
                  <a:cubicBezTo>
                    <a:pt x="7277866" y="1120193"/>
                    <a:pt x="7326663" y="1351445"/>
                    <a:pt x="7480831" y="1378318"/>
                  </a:cubicBezTo>
                  <a:cubicBezTo>
                    <a:pt x="8084066" y="1485811"/>
                    <a:pt x="9015439" y="585555"/>
                    <a:pt x="9024632" y="576362"/>
                  </a:cubicBezTo>
                  <a:cubicBezTo>
                    <a:pt x="9034533" y="567168"/>
                    <a:pt x="9050091" y="567168"/>
                    <a:pt x="9059284" y="577069"/>
                  </a:cubicBezTo>
                  <a:cubicBezTo>
                    <a:pt x="9068478" y="586970"/>
                    <a:pt x="9068478" y="602528"/>
                    <a:pt x="9058577" y="611722"/>
                  </a:cubicBezTo>
                  <a:cubicBezTo>
                    <a:pt x="9056456" y="613843"/>
                    <a:pt x="8818132" y="845802"/>
                    <a:pt x="8506260" y="1060082"/>
                  </a:cubicBezTo>
                  <a:cubicBezTo>
                    <a:pt x="8084773" y="1350738"/>
                    <a:pt x="7736835" y="1473789"/>
                    <a:pt x="7471637" y="1426407"/>
                  </a:cubicBezTo>
                  <a:cubicBezTo>
                    <a:pt x="7284231" y="1393169"/>
                    <a:pt x="7232606" y="1146359"/>
                    <a:pt x="7172495" y="861360"/>
                  </a:cubicBezTo>
                  <a:cubicBezTo>
                    <a:pt x="7092582" y="483012"/>
                    <a:pt x="7002769" y="54454"/>
                    <a:pt x="6568552" y="48796"/>
                  </a:cubicBezTo>
                  <a:cubicBezTo>
                    <a:pt x="6565016" y="48796"/>
                    <a:pt x="6561480" y="48796"/>
                    <a:pt x="6557945" y="48796"/>
                  </a:cubicBezTo>
                  <a:cubicBezTo>
                    <a:pt x="6031793" y="48796"/>
                    <a:pt x="5521200" y="586263"/>
                    <a:pt x="5182455" y="942688"/>
                  </a:cubicBezTo>
                  <a:cubicBezTo>
                    <a:pt x="5107493" y="1021893"/>
                    <a:pt x="5042431" y="1089784"/>
                    <a:pt x="4985148" y="1144945"/>
                  </a:cubicBezTo>
                  <a:cubicBezTo>
                    <a:pt x="4914429" y="1212128"/>
                    <a:pt x="4827444" y="1306892"/>
                    <a:pt x="4727023" y="1416507"/>
                  </a:cubicBezTo>
                  <a:cubicBezTo>
                    <a:pt x="4387571" y="1787783"/>
                    <a:pt x="3929309" y="2285646"/>
                    <a:pt x="3589857" y="2285646"/>
                  </a:cubicBezTo>
                  <a:close/>
                </a:path>
              </a:pathLst>
            </a:custGeom>
            <a:solidFill>
              <a:srgbClr val="000000"/>
            </a:solidFill>
            <a:ln w="7072" cap="flat">
              <a:noFill/>
              <a:prstDash val="solid"/>
              <a:miter/>
            </a:ln>
          </p:spPr>
          <p:txBody>
            <a:bodyPr rtlCol="0" anchor="ctr"/>
            <a:lstStyle/>
            <a:p>
              <a:endParaRPr lang="en-US"/>
            </a:p>
          </p:txBody>
        </p:sp>
      </p:grpSp>
      <p:pic>
        <p:nvPicPr>
          <p:cNvPr id="2" name="Рисунок 1">
            <a:extLst>
              <a:ext uri="{FF2B5EF4-FFF2-40B4-BE49-F238E27FC236}">
                <a16:creationId xmlns:a16="http://schemas.microsoft.com/office/drawing/2014/main" id="{1446A336-90D6-47D0-87EC-9B4C898827E0}"/>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Lst>
          </a:blip>
          <a:srcRect l="19410" t="32396" r="6163" b="11094"/>
          <a:stretch/>
        </p:blipFill>
        <p:spPr>
          <a:xfrm>
            <a:off x="637215" y="1378898"/>
            <a:ext cx="8963202" cy="4722172"/>
          </a:xfrm>
          <a:prstGeom prst="rect">
            <a:avLst/>
          </a:prstGeom>
        </p:spPr>
      </p:pic>
      <p:grpSp>
        <p:nvGrpSpPr>
          <p:cNvPr id="104" name="Group 280">
            <a:extLst>
              <a:ext uri="{FF2B5EF4-FFF2-40B4-BE49-F238E27FC236}">
                <a16:creationId xmlns:a16="http://schemas.microsoft.com/office/drawing/2014/main" id="{F7F4B2A4-A3DB-4509-BB24-CCF7476EDDEE}"/>
              </a:ext>
            </a:extLst>
          </p:cNvPr>
          <p:cNvGrpSpPr/>
          <p:nvPr/>
        </p:nvGrpSpPr>
        <p:grpSpPr>
          <a:xfrm flipH="1">
            <a:off x="10051277" y="1625551"/>
            <a:ext cx="1548265" cy="4157526"/>
            <a:chOff x="896897" y="372794"/>
            <a:chExt cx="2425766" cy="6145697"/>
          </a:xfrm>
        </p:grpSpPr>
        <p:sp>
          <p:nvSpPr>
            <p:cNvPr id="105" name="Freeform: Shape 281">
              <a:extLst>
                <a:ext uri="{FF2B5EF4-FFF2-40B4-BE49-F238E27FC236}">
                  <a16:creationId xmlns:a16="http://schemas.microsoft.com/office/drawing/2014/main" id="{0B53091C-AEB1-471A-8C88-DD44534E07BC}"/>
                </a:ext>
              </a:extLst>
            </p:cNvPr>
            <p:cNvSpPr/>
            <p:nvPr/>
          </p:nvSpPr>
          <p:spPr>
            <a:xfrm>
              <a:off x="1884251" y="5904482"/>
              <a:ext cx="908701" cy="422652"/>
            </a:xfrm>
            <a:custGeom>
              <a:avLst/>
              <a:gdLst>
                <a:gd name="connsiteX0" fmla="*/ 46881 w 1005941"/>
                <a:gd name="connsiteY0" fmla="*/ 266526 h 467879"/>
                <a:gd name="connsiteX1" fmla="*/ 46881 w 1005941"/>
                <a:gd name="connsiteY1" fmla="*/ 175289 h 467879"/>
                <a:gd name="connsiteX2" fmla="*/ 67935 w 1005941"/>
                <a:gd name="connsiteY2" fmla="*/ 107447 h 467879"/>
                <a:gd name="connsiteX3" fmla="*/ 355681 w 1005941"/>
                <a:gd name="connsiteY3" fmla="*/ 105107 h 467879"/>
                <a:gd name="connsiteX4" fmla="*/ 472651 w 1005941"/>
                <a:gd name="connsiteY4" fmla="*/ 44283 h 467879"/>
                <a:gd name="connsiteX5" fmla="*/ 507742 w 1005941"/>
                <a:gd name="connsiteY5" fmla="*/ 72356 h 467879"/>
                <a:gd name="connsiteX6" fmla="*/ 739343 w 1005941"/>
                <a:gd name="connsiteY6" fmla="*/ 247811 h 467879"/>
                <a:gd name="connsiteX7" fmla="*/ 790810 w 1005941"/>
                <a:gd name="connsiteY7" fmla="*/ 259508 h 467879"/>
                <a:gd name="connsiteX8" fmla="*/ 917137 w 1005941"/>
                <a:gd name="connsiteY8" fmla="*/ 273545 h 467879"/>
                <a:gd name="connsiteX9" fmla="*/ 973283 w 1005941"/>
                <a:gd name="connsiteY9" fmla="*/ 329690 h 467879"/>
                <a:gd name="connsiteX10" fmla="*/ 926495 w 1005941"/>
                <a:gd name="connsiteY10" fmla="*/ 392854 h 467879"/>
                <a:gd name="connsiteX11" fmla="*/ 470312 w 1005941"/>
                <a:gd name="connsiteY11" fmla="*/ 392854 h 467879"/>
                <a:gd name="connsiteX12" fmla="*/ 320590 w 1005941"/>
                <a:gd name="connsiteY12" fmla="*/ 376478 h 467879"/>
                <a:gd name="connsiteX13" fmla="*/ 96008 w 1005941"/>
                <a:gd name="connsiteY13" fmla="*/ 362441 h 467879"/>
                <a:gd name="connsiteX14" fmla="*/ 46881 w 1005941"/>
                <a:gd name="connsiteY14" fmla="*/ 296938 h 467879"/>
                <a:gd name="connsiteX15" fmla="*/ 46881 w 1005941"/>
                <a:gd name="connsiteY15" fmla="*/ 266526 h 46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5941" h="467879">
                  <a:moveTo>
                    <a:pt x="46881" y="266526"/>
                  </a:moveTo>
                  <a:cubicBezTo>
                    <a:pt x="44541" y="236114"/>
                    <a:pt x="44541" y="208041"/>
                    <a:pt x="46881" y="175289"/>
                  </a:cubicBezTo>
                  <a:cubicBezTo>
                    <a:pt x="53899" y="151895"/>
                    <a:pt x="60917" y="130841"/>
                    <a:pt x="67935" y="107447"/>
                  </a:cubicBezTo>
                  <a:cubicBezTo>
                    <a:pt x="163851" y="107447"/>
                    <a:pt x="259766" y="112126"/>
                    <a:pt x="355681" y="105107"/>
                  </a:cubicBezTo>
                  <a:cubicBezTo>
                    <a:pt x="402469" y="100429"/>
                    <a:pt x="442239" y="79374"/>
                    <a:pt x="472651" y="44283"/>
                  </a:cubicBezTo>
                  <a:cubicBezTo>
                    <a:pt x="498385" y="37265"/>
                    <a:pt x="498385" y="60659"/>
                    <a:pt x="507742" y="72356"/>
                  </a:cubicBezTo>
                  <a:cubicBezTo>
                    <a:pt x="568567" y="154235"/>
                    <a:pt x="624712" y="215060"/>
                    <a:pt x="739343" y="247811"/>
                  </a:cubicBezTo>
                  <a:cubicBezTo>
                    <a:pt x="751040" y="252490"/>
                    <a:pt x="776773" y="259508"/>
                    <a:pt x="790810" y="259508"/>
                  </a:cubicBezTo>
                  <a:cubicBezTo>
                    <a:pt x="835258" y="266526"/>
                    <a:pt x="868010" y="271205"/>
                    <a:pt x="917137" y="273545"/>
                  </a:cubicBezTo>
                  <a:cubicBezTo>
                    <a:pt x="959246" y="280562"/>
                    <a:pt x="970943" y="296938"/>
                    <a:pt x="973283" y="329690"/>
                  </a:cubicBezTo>
                  <a:cubicBezTo>
                    <a:pt x="977962" y="364781"/>
                    <a:pt x="956907" y="383496"/>
                    <a:pt x="926495" y="392854"/>
                  </a:cubicBezTo>
                  <a:cubicBezTo>
                    <a:pt x="776773" y="448999"/>
                    <a:pt x="617694" y="460696"/>
                    <a:pt x="470312" y="392854"/>
                  </a:cubicBezTo>
                  <a:cubicBezTo>
                    <a:pt x="421185" y="369460"/>
                    <a:pt x="376736" y="367120"/>
                    <a:pt x="320590" y="376478"/>
                  </a:cubicBezTo>
                  <a:cubicBezTo>
                    <a:pt x="219996" y="395193"/>
                    <a:pt x="173208" y="378817"/>
                    <a:pt x="96008" y="362441"/>
                  </a:cubicBezTo>
                  <a:cubicBezTo>
                    <a:pt x="58578" y="355423"/>
                    <a:pt x="32844" y="336708"/>
                    <a:pt x="46881" y="296938"/>
                  </a:cubicBezTo>
                  <a:cubicBezTo>
                    <a:pt x="51559" y="287581"/>
                    <a:pt x="46881" y="287581"/>
                    <a:pt x="46881" y="266526"/>
                  </a:cubicBezTo>
                  <a:close/>
                </a:path>
              </a:pathLst>
            </a:custGeom>
            <a:solidFill>
              <a:schemeClr val="bg1">
                <a:lumMod val="85000"/>
              </a:schemeClr>
            </a:solidFill>
            <a:ln w="23341" cap="flat">
              <a:noFill/>
              <a:prstDash val="solid"/>
              <a:miter/>
            </a:ln>
          </p:spPr>
          <p:txBody>
            <a:bodyPr rtlCol="0" anchor="ctr"/>
            <a:lstStyle/>
            <a:p>
              <a:endParaRPr lang="en-US" dirty="0"/>
            </a:p>
          </p:txBody>
        </p:sp>
        <p:sp>
          <p:nvSpPr>
            <p:cNvPr id="106" name="Freeform: Shape 282">
              <a:extLst>
                <a:ext uri="{FF2B5EF4-FFF2-40B4-BE49-F238E27FC236}">
                  <a16:creationId xmlns:a16="http://schemas.microsoft.com/office/drawing/2014/main" id="{CFBDF790-A7D8-4215-9D37-05C8A965CEE7}"/>
                </a:ext>
              </a:extLst>
            </p:cNvPr>
            <p:cNvSpPr/>
            <p:nvPr/>
          </p:nvSpPr>
          <p:spPr>
            <a:xfrm>
              <a:off x="1403251" y="5981252"/>
              <a:ext cx="401519" cy="528315"/>
            </a:xfrm>
            <a:custGeom>
              <a:avLst/>
              <a:gdLst>
                <a:gd name="connsiteX0" fmla="*/ 102117 w 444485"/>
                <a:gd name="connsiteY0" fmla="*/ 247044 h 584849"/>
                <a:gd name="connsiteX1" fmla="*/ 111474 w 444485"/>
                <a:gd name="connsiteY1" fmla="*/ 76268 h 584849"/>
                <a:gd name="connsiteX2" fmla="*/ 319681 w 444485"/>
                <a:gd name="connsiteY2" fmla="*/ 43516 h 584849"/>
                <a:gd name="connsiteX3" fmla="*/ 382844 w 444485"/>
                <a:gd name="connsiteY3" fmla="*/ 55213 h 584849"/>
                <a:gd name="connsiteX4" fmla="*/ 392202 w 444485"/>
                <a:gd name="connsiteY4" fmla="*/ 300850 h 584849"/>
                <a:gd name="connsiteX5" fmla="*/ 417935 w 444485"/>
                <a:gd name="connsiteY5" fmla="*/ 424839 h 584849"/>
                <a:gd name="connsiteX6" fmla="*/ 340735 w 444485"/>
                <a:gd name="connsiteY6" fmla="*/ 537130 h 584849"/>
                <a:gd name="connsiteX7" fmla="*/ 102117 w 444485"/>
                <a:gd name="connsiteY7" fmla="*/ 532450 h 584849"/>
                <a:gd name="connsiteX8" fmla="*/ 55329 w 444485"/>
                <a:gd name="connsiteY8" fmla="*/ 389748 h 584849"/>
                <a:gd name="connsiteX9" fmla="*/ 102117 w 444485"/>
                <a:gd name="connsiteY9" fmla="*/ 247044 h 58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485" h="584849">
                  <a:moveTo>
                    <a:pt x="102117" y="247044"/>
                  </a:moveTo>
                  <a:cubicBezTo>
                    <a:pt x="113814" y="190899"/>
                    <a:pt x="120832" y="151129"/>
                    <a:pt x="111474" y="76268"/>
                  </a:cubicBezTo>
                  <a:cubicBezTo>
                    <a:pt x="181656" y="66910"/>
                    <a:pt x="247159" y="38838"/>
                    <a:pt x="319681" y="43516"/>
                  </a:cubicBezTo>
                  <a:cubicBezTo>
                    <a:pt x="340735" y="45856"/>
                    <a:pt x="364129" y="45856"/>
                    <a:pt x="382844" y="55213"/>
                  </a:cubicBezTo>
                  <a:cubicBezTo>
                    <a:pt x="394541" y="141771"/>
                    <a:pt x="373487" y="218971"/>
                    <a:pt x="392202" y="300850"/>
                  </a:cubicBezTo>
                  <a:cubicBezTo>
                    <a:pt x="403899" y="342960"/>
                    <a:pt x="413257" y="382729"/>
                    <a:pt x="417935" y="424839"/>
                  </a:cubicBezTo>
                  <a:cubicBezTo>
                    <a:pt x="427293" y="502039"/>
                    <a:pt x="413257" y="523093"/>
                    <a:pt x="340735" y="537130"/>
                  </a:cubicBezTo>
                  <a:cubicBezTo>
                    <a:pt x="258856" y="551166"/>
                    <a:pt x="183996" y="548827"/>
                    <a:pt x="102117" y="532450"/>
                  </a:cubicBezTo>
                  <a:cubicBezTo>
                    <a:pt x="43632" y="520753"/>
                    <a:pt x="29595" y="459930"/>
                    <a:pt x="55329" y="389748"/>
                  </a:cubicBezTo>
                  <a:cubicBezTo>
                    <a:pt x="71704" y="340620"/>
                    <a:pt x="88080" y="300850"/>
                    <a:pt x="102117" y="247044"/>
                  </a:cubicBezTo>
                  <a:close/>
                </a:path>
              </a:pathLst>
            </a:custGeom>
            <a:solidFill>
              <a:schemeClr val="bg1">
                <a:lumMod val="85000"/>
              </a:schemeClr>
            </a:solidFill>
            <a:ln w="23341" cap="flat">
              <a:noFill/>
              <a:prstDash val="solid"/>
              <a:miter/>
            </a:ln>
          </p:spPr>
          <p:txBody>
            <a:bodyPr rtlCol="0" anchor="ctr"/>
            <a:lstStyle/>
            <a:p>
              <a:endParaRPr lang="en-US"/>
            </a:p>
          </p:txBody>
        </p:sp>
        <p:sp>
          <p:nvSpPr>
            <p:cNvPr id="107" name="Freeform: Shape 283">
              <a:extLst>
                <a:ext uri="{FF2B5EF4-FFF2-40B4-BE49-F238E27FC236}">
                  <a16:creationId xmlns:a16="http://schemas.microsoft.com/office/drawing/2014/main" id="{F0FDB031-6FE5-43E4-AD01-CF20EDB1D74A}"/>
                </a:ext>
              </a:extLst>
            </p:cNvPr>
            <p:cNvSpPr/>
            <p:nvPr/>
          </p:nvSpPr>
          <p:spPr>
            <a:xfrm>
              <a:off x="896897" y="1140047"/>
              <a:ext cx="1606075" cy="1415883"/>
            </a:xfrm>
            <a:custGeom>
              <a:avLst/>
              <a:gdLst>
                <a:gd name="connsiteX0" fmla="*/ 1731761 w 1777943"/>
                <a:gd name="connsiteY0" fmla="*/ 1163792 h 1567397"/>
                <a:gd name="connsiteX1" fmla="*/ 1729422 w 1777943"/>
                <a:gd name="connsiteY1" fmla="*/ 1009392 h 1567397"/>
                <a:gd name="connsiteX2" fmla="*/ 1717725 w 1777943"/>
                <a:gd name="connsiteY2" fmla="*/ 971961 h 1567397"/>
                <a:gd name="connsiteX3" fmla="*/ 1663918 w 1777943"/>
                <a:gd name="connsiteY3" fmla="*/ 567245 h 1567397"/>
                <a:gd name="connsiteX4" fmla="*/ 1633506 w 1777943"/>
                <a:gd name="connsiteY4" fmla="*/ 461972 h 1567397"/>
                <a:gd name="connsiteX5" fmla="*/ 1523554 w 1777943"/>
                <a:gd name="connsiteY5" fmla="*/ 314590 h 1567397"/>
                <a:gd name="connsiteX6" fmla="*/ 1296633 w 1777943"/>
                <a:gd name="connsiteY6" fmla="*/ 192941 h 1567397"/>
                <a:gd name="connsiteX7" fmla="*/ 1294293 w 1777943"/>
                <a:gd name="connsiteY7" fmla="*/ 249087 h 1567397"/>
                <a:gd name="connsiteX8" fmla="*/ 1298972 w 1777943"/>
                <a:gd name="connsiteY8" fmla="*/ 330966 h 1567397"/>
                <a:gd name="connsiteX9" fmla="*/ 1284936 w 1777943"/>
                <a:gd name="connsiteY9" fmla="*/ 354360 h 1567397"/>
                <a:gd name="connsiteX10" fmla="*/ 1270899 w 1777943"/>
                <a:gd name="connsiteY10" fmla="*/ 349681 h 1567397"/>
                <a:gd name="connsiteX11" fmla="*/ 1280257 w 1777943"/>
                <a:gd name="connsiteY11" fmla="*/ 328627 h 1567397"/>
                <a:gd name="connsiteX12" fmla="*/ 1277918 w 1777943"/>
                <a:gd name="connsiteY12" fmla="*/ 263123 h 1567397"/>
                <a:gd name="connsiteX13" fmla="*/ 1263881 w 1777943"/>
                <a:gd name="connsiteY13" fmla="*/ 148493 h 1567397"/>
                <a:gd name="connsiteX14" fmla="*/ 1247505 w 1777943"/>
                <a:gd name="connsiteY14" fmla="*/ 134456 h 1567397"/>
                <a:gd name="connsiteX15" fmla="*/ 1224111 w 1777943"/>
                <a:gd name="connsiteY15" fmla="*/ 132117 h 1567397"/>
                <a:gd name="connsiteX16" fmla="*/ 1196039 w 1777943"/>
                <a:gd name="connsiteY16" fmla="*/ 213996 h 1567397"/>
                <a:gd name="connsiteX17" fmla="*/ 1184342 w 1777943"/>
                <a:gd name="connsiteY17" fmla="*/ 253766 h 1567397"/>
                <a:gd name="connsiteX18" fmla="*/ 1172645 w 1777943"/>
                <a:gd name="connsiteY18" fmla="*/ 394130 h 1567397"/>
                <a:gd name="connsiteX19" fmla="*/ 1128196 w 1777943"/>
                <a:gd name="connsiteY19" fmla="*/ 635088 h 1567397"/>
                <a:gd name="connsiteX20" fmla="*/ 835771 w 1777943"/>
                <a:gd name="connsiteY20" fmla="*/ 307572 h 1567397"/>
                <a:gd name="connsiteX21" fmla="*/ 760910 w 1777943"/>
                <a:gd name="connsiteY21" fmla="*/ 221014 h 1567397"/>
                <a:gd name="connsiteX22" fmla="*/ 756232 w 1777943"/>
                <a:gd name="connsiteY22" fmla="*/ 68953 h 1567397"/>
                <a:gd name="connsiteX23" fmla="*/ 737516 w 1777943"/>
                <a:gd name="connsiteY23" fmla="*/ 43220 h 1567397"/>
                <a:gd name="connsiteX24" fmla="*/ 601831 w 1777943"/>
                <a:gd name="connsiteY24" fmla="*/ 192941 h 1567397"/>
                <a:gd name="connsiteX25" fmla="*/ 627565 w 1777943"/>
                <a:gd name="connsiteY25" fmla="*/ 359039 h 1567397"/>
                <a:gd name="connsiteX26" fmla="*/ 629904 w 1777943"/>
                <a:gd name="connsiteY26" fmla="*/ 361378 h 1567397"/>
                <a:gd name="connsiteX27" fmla="*/ 646280 w 1777943"/>
                <a:gd name="connsiteY27" fmla="*/ 267802 h 1567397"/>
                <a:gd name="connsiteX28" fmla="*/ 730498 w 1777943"/>
                <a:gd name="connsiteY28" fmla="*/ 230372 h 1567397"/>
                <a:gd name="connsiteX29" fmla="*/ 646280 w 1777943"/>
                <a:gd name="connsiteY29" fmla="*/ 370736 h 1567397"/>
                <a:gd name="connsiteX30" fmla="*/ 629904 w 1777943"/>
                <a:gd name="connsiteY30" fmla="*/ 394130 h 1567397"/>
                <a:gd name="connsiteX31" fmla="*/ 606510 w 1777943"/>
                <a:gd name="connsiteY31" fmla="*/ 373075 h 1567397"/>
                <a:gd name="connsiteX32" fmla="*/ 578437 w 1777943"/>
                <a:gd name="connsiteY32" fmla="*/ 204638 h 1567397"/>
                <a:gd name="connsiteX33" fmla="*/ 470825 w 1777943"/>
                <a:gd name="connsiteY33" fmla="*/ 242069 h 1567397"/>
                <a:gd name="connsiteX34" fmla="*/ 314085 w 1777943"/>
                <a:gd name="connsiteY34" fmla="*/ 326287 h 1567397"/>
                <a:gd name="connsiteX35" fmla="*/ 288352 w 1777943"/>
                <a:gd name="connsiteY35" fmla="*/ 340323 h 1567397"/>
                <a:gd name="connsiteX36" fmla="*/ 147988 w 1777943"/>
                <a:gd name="connsiteY36" fmla="*/ 585960 h 1567397"/>
                <a:gd name="connsiteX37" fmla="*/ 73127 w 1777943"/>
                <a:gd name="connsiteY37" fmla="*/ 810543 h 1567397"/>
                <a:gd name="connsiteX38" fmla="*/ 122254 w 1777943"/>
                <a:gd name="connsiteY38" fmla="*/ 918155 h 1567397"/>
                <a:gd name="connsiteX39" fmla="*/ 307067 w 1777943"/>
                <a:gd name="connsiteY39" fmla="*/ 1114665 h 1567397"/>
                <a:gd name="connsiteX40" fmla="*/ 311746 w 1777943"/>
                <a:gd name="connsiteY40" fmla="*/ 1124022 h 1567397"/>
                <a:gd name="connsiteX41" fmla="*/ 307067 w 1777943"/>
                <a:gd name="connsiteY41" fmla="*/ 1117004 h 1567397"/>
                <a:gd name="connsiteX42" fmla="*/ 318764 w 1777943"/>
                <a:gd name="connsiteY42" fmla="*/ 1147416 h 1567397"/>
                <a:gd name="connsiteX43" fmla="*/ 257940 w 1777943"/>
                <a:gd name="connsiteY43" fmla="*/ 1053840 h 1567397"/>
                <a:gd name="connsiteX44" fmla="*/ 157345 w 1777943"/>
                <a:gd name="connsiteY44" fmla="*/ 953246 h 1567397"/>
                <a:gd name="connsiteX45" fmla="*/ 119915 w 1777943"/>
                <a:gd name="connsiteY45" fmla="*/ 960264 h 1567397"/>
                <a:gd name="connsiteX46" fmla="*/ 56751 w 1777943"/>
                <a:gd name="connsiteY46" fmla="*/ 1283102 h 1567397"/>
                <a:gd name="connsiteX47" fmla="*/ 59091 w 1777943"/>
                <a:gd name="connsiteY47" fmla="*/ 1519381 h 1567397"/>
                <a:gd name="connsiteX48" fmla="*/ 110557 w 1777943"/>
                <a:gd name="connsiteY48" fmla="*/ 1517041 h 1567397"/>
                <a:gd name="connsiteX49" fmla="*/ 243903 w 1777943"/>
                <a:gd name="connsiteY49" fmla="*/ 1379017 h 1567397"/>
                <a:gd name="connsiteX50" fmla="*/ 501237 w 1777943"/>
                <a:gd name="connsiteY50" fmla="*/ 1290120 h 1567397"/>
                <a:gd name="connsiteX51" fmla="*/ 821735 w 1777943"/>
                <a:gd name="connsiteY51" fmla="*/ 1285441 h 1567397"/>
                <a:gd name="connsiteX52" fmla="*/ 1731761 w 1777943"/>
                <a:gd name="connsiteY52" fmla="*/ 1163792 h 1567397"/>
                <a:gd name="connsiteX53" fmla="*/ 59091 w 1777943"/>
                <a:gd name="connsiteY53" fmla="*/ 1404750 h 1567397"/>
                <a:gd name="connsiteX54" fmla="*/ 164364 w 1777943"/>
                <a:gd name="connsiteY54" fmla="*/ 1322871 h 1567397"/>
                <a:gd name="connsiteX55" fmla="*/ 59091 w 1777943"/>
                <a:gd name="connsiteY55" fmla="*/ 1404750 h 1567397"/>
                <a:gd name="connsiteX56" fmla="*/ 131612 w 1777943"/>
                <a:gd name="connsiteY56" fmla="*/ 1285441 h 1567397"/>
                <a:gd name="connsiteX57" fmla="*/ 316424 w 1777943"/>
                <a:gd name="connsiteY57" fmla="*/ 1264386 h 1567397"/>
                <a:gd name="connsiteX58" fmla="*/ 131612 w 1777943"/>
                <a:gd name="connsiteY58" fmla="*/ 1285441 h 156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777943" h="1567397">
                  <a:moveTo>
                    <a:pt x="1731761" y="1163792"/>
                  </a:moveTo>
                  <a:cubicBezTo>
                    <a:pt x="1755155" y="1124022"/>
                    <a:pt x="1759834" y="1049162"/>
                    <a:pt x="1729422" y="1009392"/>
                  </a:cubicBezTo>
                  <a:cubicBezTo>
                    <a:pt x="1722403" y="1000034"/>
                    <a:pt x="1717725" y="983658"/>
                    <a:pt x="1717725" y="971961"/>
                  </a:cubicBezTo>
                  <a:cubicBezTo>
                    <a:pt x="1724743" y="833937"/>
                    <a:pt x="1659240" y="705270"/>
                    <a:pt x="1663918" y="567245"/>
                  </a:cubicBezTo>
                  <a:cubicBezTo>
                    <a:pt x="1666258" y="529815"/>
                    <a:pt x="1654561" y="492384"/>
                    <a:pt x="1633506" y="461972"/>
                  </a:cubicBezTo>
                  <a:cubicBezTo>
                    <a:pt x="1598415" y="410505"/>
                    <a:pt x="1582039" y="342663"/>
                    <a:pt x="1523554" y="314590"/>
                  </a:cubicBezTo>
                  <a:cubicBezTo>
                    <a:pt x="1444015" y="279499"/>
                    <a:pt x="1378512" y="223354"/>
                    <a:pt x="1296633" y="192941"/>
                  </a:cubicBezTo>
                  <a:cubicBezTo>
                    <a:pt x="1275578" y="211657"/>
                    <a:pt x="1294293" y="230372"/>
                    <a:pt x="1294293" y="249087"/>
                  </a:cubicBezTo>
                  <a:cubicBezTo>
                    <a:pt x="1296633" y="277160"/>
                    <a:pt x="1296633" y="302893"/>
                    <a:pt x="1298972" y="330966"/>
                  </a:cubicBezTo>
                  <a:cubicBezTo>
                    <a:pt x="1298972" y="340323"/>
                    <a:pt x="1298972" y="352020"/>
                    <a:pt x="1284936" y="354360"/>
                  </a:cubicBezTo>
                  <a:cubicBezTo>
                    <a:pt x="1280257" y="354360"/>
                    <a:pt x="1275578" y="352020"/>
                    <a:pt x="1270899" y="349681"/>
                  </a:cubicBezTo>
                  <a:cubicBezTo>
                    <a:pt x="1259202" y="335645"/>
                    <a:pt x="1277918" y="335645"/>
                    <a:pt x="1280257" y="328627"/>
                  </a:cubicBezTo>
                  <a:cubicBezTo>
                    <a:pt x="1287275" y="307572"/>
                    <a:pt x="1280257" y="286517"/>
                    <a:pt x="1277918" y="263123"/>
                  </a:cubicBezTo>
                  <a:cubicBezTo>
                    <a:pt x="1273239" y="225693"/>
                    <a:pt x="1268560" y="185923"/>
                    <a:pt x="1263881" y="148493"/>
                  </a:cubicBezTo>
                  <a:cubicBezTo>
                    <a:pt x="1259202" y="143814"/>
                    <a:pt x="1252184" y="139135"/>
                    <a:pt x="1247505" y="134456"/>
                  </a:cubicBezTo>
                  <a:cubicBezTo>
                    <a:pt x="1240487" y="129778"/>
                    <a:pt x="1233469" y="129778"/>
                    <a:pt x="1224111" y="132117"/>
                  </a:cubicBezTo>
                  <a:cubicBezTo>
                    <a:pt x="1207736" y="155511"/>
                    <a:pt x="1212414" y="188263"/>
                    <a:pt x="1196039" y="213996"/>
                  </a:cubicBezTo>
                  <a:cubicBezTo>
                    <a:pt x="1191360" y="225693"/>
                    <a:pt x="1184342" y="239729"/>
                    <a:pt x="1184342" y="253766"/>
                  </a:cubicBezTo>
                  <a:cubicBezTo>
                    <a:pt x="1186681" y="300554"/>
                    <a:pt x="1179663" y="347342"/>
                    <a:pt x="1172645" y="394130"/>
                  </a:cubicBezTo>
                  <a:cubicBezTo>
                    <a:pt x="1160948" y="468990"/>
                    <a:pt x="1144572" y="602336"/>
                    <a:pt x="1128196" y="635088"/>
                  </a:cubicBezTo>
                  <a:cubicBezTo>
                    <a:pt x="1043978" y="511100"/>
                    <a:pt x="971456" y="382433"/>
                    <a:pt x="835771" y="307572"/>
                  </a:cubicBezTo>
                  <a:cubicBezTo>
                    <a:pt x="800680" y="288857"/>
                    <a:pt x="777286" y="258445"/>
                    <a:pt x="760910" y="221014"/>
                  </a:cubicBezTo>
                  <a:cubicBezTo>
                    <a:pt x="737516" y="169547"/>
                    <a:pt x="735177" y="120420"/>
                    <a:pt x="756232" y="68953"/>
                  </a:cubicBezTo>
                  <a:cubicBezTo>
                    <a:pt x="753892" y="57256"/>
                    <a:pt x="758571" y="40880"/>
                    <a:pt x="737516" y="43220"/>
                  </a:cubicBezTo>
                  <a:cubicBezTo>
                    <a:pt x="653298" y="57256"/>
                    <a:pt x="627565" y="125099"/>
                    <a:pt x="601831" y="192941"/>
                  </a:cubicBezTo>
                  <a:cubicBezTo>
                    <a:pt x="606510" y="244408"/>
                    <a:pt x="597152" y="300554"/>
                    <a:pt x="627565" y="359039"/>
                  </a:cubicBezTo>
                  <a:cubicBezTo>
                    <a:pt x="627565" y="359039"/>
                    <a:pt x="629904" y="361378"/>
                    <a:pt x="629904" y="361378"/>
                  </a:cubicBezTo>
                  <a:cubicBezTo>
                    <a:pt x="629904" y="321608"/>
                    <a:pt x="629904" y="291196"/>
                    <a:pt x="646280" y="267802"/>
                  </a:cubicBezTo>
                  <a:cubicBezTo>
                    <a:pt x="664995" y="239729"/>
                    <a:pt x="690728" y="223354"/>
                    <a:pt x="730498" y="230372"/>
                  </a:cubicBezTo>
                  <a:cubicBezTo>
                    <a:pt x="657977" y="251426"/>
                    <a:pt x="634583" y="300554"/>
                    <a:pt x="646280" y="370736"/>
                  </a:cubicBezTo>
                  <a:cubicBezTo>
                    <a:pt x="648619" y="380093"/>
                    <a:pt x="643940" y="391790"/>
                    <a:pt x="629904" y="394130"/>
                  </a:cubicBezTo>
                  <a:cubicBezTo>
                    <a:pt x="615868" y="396469"/>
                    <a:pt x="611189" y="384772"/>
                    <a:pt x="606510" y="373075"/>
                  </a:cubicBezTo>
                  <a:cubicBezTo>
                    <a:pt x="585455" y="319269"/>
                    <a:pt x="583116" y="260784"/>
                    <a:pt x="578437" y="204638"/>
                  </a:cubicBezTo>
                  <a:cubicBezTo>
                    <a:pt x="541007" y="211657"/>
                    <a:pt x="501237" y="218675"/>
                    <a:pt x="470825" y="242069"/>
                  </a:cubicBezTo>
                  <a:cubicBezTo>
                    <a:pt x="421697" y="277160"/>
                    <a:pt x="370231" y="305233"/>
                    <a:pt x="314085" y="326287"/>
                  </a:cubicBezTo>
                  <a:cubicBezTo>
                    <a:pt x="304727" y="330966"/>
                    <a:pt x="295370" y="333305"/>
                    <a:pt x="288352" y="340323"/>
                  </a:cubicBezTo>
                  <a:cubicBezTo>
                    <a:pt x="211152" y="405827"/>
                    <a:pt x="187758" y="504081"/>
                    <a:pt x="147988" y="585960"/>
                  </a:cubicBezTo>
                  <a:cubicBezTo>
                    <a:pt x="115236" y="653803"/>
                    <a:pt x="84824" y="731003"/>
                    <a:pt x="73127" y="810543"/>
                  </a:cubicBezTo>
                  <a:cubicBezTo>
                    <a:pt x="63769" y="876046"/>
                    <a:pt x="63769" y="892422"/>
                    <a:pt x="122254" y="918155"/>
                  </a:cubicBezTo>
                  <a:cubicBezTo>
                    <a:pt x="213491" y="955586"/>
                    <a:pt x="269637" y="1028107"/>
                    <a:pt x="307067" y="1114665"/>
                  </a:cubicBezTo>
                  <a:cubicBezTo>
                    <a:pt x="309406" y="1117004"/>
                    <a:pt x="309406" y="1121683"/>
                    <a:pt x="311746" y="1124022"/>
                  </a:cubicBezTo>
                  <a:cubicBezTo>
                    <a:pt x="309406" y="1121683"/>
                    <a:pt x="309406" y="1119344"/>
                    <a:pt x="307067" y="1117004"/>
                  </a:cubicBezTo>
                  <a:cubicBezTo>
                    <a:pt x="311746" y="1126362"/>
                    <a:pt x="316424" y="1138059"/>
                    <a:pt x="318764" y="1147416"/>
                  </a:cubicBezTo>
                  <a:cubicBezTo>
                    <a:pt x="297709" y="1117004"/>
                    <a:pt x="278994" y="1084253"/>
                    <a:pt x="257940" y="1053840"/>
                  </a:cubicBezTo>
                  <a:cubicBezTo>
                    <a:pt x="229867" y="1014071"/>
                    <a:pt x="197115" y="981319"/>
                    <a:pt x="157345" y="953246"/>
                  </a:cubicBezTo>
                  <a:cubicBezTo>
                    <a:pt x="138630" y="939210"/>
                    <a:pt x="129273" y="939210"/>
                    <a:pt x="119915" y="960264"/>
                  </a:cubicBezTo>
                  <a:cubicBezTo>
                    <a:pt x="87163" y="1065537"/>
                    <a:pt x="80145" y="1175489"/>
                    <a:pt x="56751" y="1283102"/>
                  </a:cubicBezTo>
                  <a:cubicBezTo>
                    <a:pt x="40375" y="1362641"/>
                    <a:pt x="35697" y="1439841"/>
                    <a:pt x="59091" y="1519381"/>
                  </a:cubicBezTo>
                  <a:cubicBezTo>
                    <a:pt x="75466" y="1528738"/>
                    <a:pt x="91842" y="1526399"/>
                    <a:pt x="110557" y="1517041"/>
                  </a:cubicBezTo>
                  <a:cubicBezTo>
                    <a:pt x="152667" y="1467914"/>
                    <a:pt x="187758" y="1407090"/>
                    <a:pt x="243903" y="1379017"/>
                  </a:cubicBezTo>
                  <a:cubicBezTo>
                    <a:pt x="342158" y="1329890"/>
                    <a:pt x="442752" y="1287780"/>
                    <a:pt x="501237" y="1290120"/>
                  </a:cubicBezTo>
                  <a:cubicBezTo>
                    <a:pt x="590134" y="1294799"/>
                    <a:pt x="737516" y="1313514"/>
                    <a:pt x="821735" y="1285441"/>
                  </a:cubicBezTo>
                  <a:lnTo>
                    <a:pt x="1731761" y="1163792"/>
                  </a:lnTo>
                  <a:close/>
                  <a:moveTo>
                    <a:pt x="59091" y="1404750"/>
                  </a:moveTo>
                  <a:cubicBezTo>
                    <a:pt x="80145" y="1360302"/>
                    <a:pt x="115236" y="1334568"/>
                    <a:pt x="164364" y="1322871"/>
                  </a:cubicBezTo>
                  <a:cubicBezTo>
                    <a:pt x="129273" y="1350944"/>
                    <a:pt x="94182" y="1376678"/>
                    <a:pt x="59091" y="1404750"/>
                  </a:cubicBezTo>
                  <a:close/>
                  <a:moveTo>
                    <a:pt x="131612" y="1285441"/>
                  </a:moveTo>
                  <a:cubicBezTo>
                    <a:pt x="187758" y="1243332"/>
                    <a:pt x="250921" y="1240992"/>
                    <a:pt x="316424" y="1264386"/>
                  </a:cubicBezTo>
                  <a:cubicBezTo>
                    <a:pt x="253261" y="1257368"/>
                    <a:pt x="192436" y="1266726"/>
                    <a:pt x="131612" y="1285441"/>
                  </a:cubicBezTo>
                  <a:close/>
                </a:path>
              </a:pathLst>
            </a:custGeom>
            <a:solidFill>
              <a:schemeClr val="tx1">
                <a:lumMod val="65000"/>
                <a:lumOff val="35000"/>
              </a:schemeClr>
            </a:solidFill>
            <a:ln w="23341" cap="flat">
              <a:noFill/>
              <a:prstDash val="solid"/>
              <a:miter/>
            </a:ln>
          </p:spPr>
          <p:txBody>
            <a:bodyPr rtlCol="0" anchor="ctr"/>
            <a:lstStyle/>
            <a:p>
              <a:endParaRPr lang="en-US" dirty="0"/>
            </a:p>
          </p:txBody>
        </p:sp>
        <p:sp>
          <p:nvSpPr>
            <p:cNvPr id="108" name="Freeform: Shape 284">
              <a:extLst>
                <a:ext uri="{FF2B5EF4-FFF2-40B4-BE49-F238E27FC236}">
                  <a16:creationId xmlns:a16="http://schemas.microsoft.com/office/drawing/2014/main" id="{2338A2EB-D15B-4C3A-B817-BD37C87900F3}"/>
                </a:ext>
              </a:extLst>
            </p:cNvPr>
            <p:cNvSpPr/>
            <p:nvPr/>
          </p:nvSpPr>
          <p:spPr>
            <a:xfrm>
              <a:off x="1235707" y="2205536"/>
              <a:ext cx="1289086" cy="3888394"/>
            </a:xfrm>
            <a:custGeom>
              <a:avLst/>
              <a:gdLst>
                <a:gd name="connsiteX0" fmla="*/ 1305229 w 1427033"/>
                <a:gd name="connsiteY0" fmla="*/ 73181 h 4304494"/>
                <a:gd name="connsiteX1" fmla="*/ 1279495 w 1427033"/>
                <a:gd name="connsiteY1" fmla="*/ 87218 h 4304494"/>
                <a:gd name="connsiteX2" fmla="*/ 673591 w 1427033"/>
                <a:gd name="connsiteY2" fmla="*/ 122309 h 4304494"/>
                <a:gd name="connsiteX3" fmla="*/ 638500 w 1427033"/>
                <a:gd name="connsiteY3" fmla="*/ 143363 h 4304494"/>
                <a:gd name="connsiteX4" fmla="*/ 109796 w 1427033"/>
                <a:gd name="connsiteY4" fmla="*/ 407715 h 4304494"/>
                <a:gd name="connsiteX5" fmla="*/ 91081 w 1427033"/>
                <a:gd name="connsiteY5" fmla="*/ 454503 h 4304494"/>
                <a:gd name="connsiteX6" fmla="*/ 91081 w 1427033"/>
                <a:gd name="connsiteY6" fmla="*/ 524685 h 4304494"/>
                <a:gd name="connsiteX7" fmla="*/ 74705 w 1427033"/>
                <a:gd name="connsiteY7" fmla="*/ 583170 h 4304494"/>
                <a:gd name="connsiteX8" fmla="*/ 55990 w 1427033"/>
                <a:gd name="connsiteY8" fmla="*/ 693122 h 4304494"/>
                <a:gd name="connsiteX9" fmla="*/ 95759 w 1427033"/>
                <a:gd name="connsiteY9" fmla="*/ 739910 h 4304494"/>
                <a:gd name="connsiteX10" fmla="*/ 123832 w 1427033"/>
                <a:gd name="connsiteY10" fmla="*/ 805413 h 4304494"/>
                <a:gd name="connsiteX11" fmla="*/ 116814 w 1427033"/>
                <a:gd name="connsiteY11" fmla="*/ 1086141 h 4304494"/>
                <a:gd name="connsiteX12" fmla="*/ 114475 w 1427033"/>
                <a:gd name="connsiteY12" fmla="*/ 1100177 h 4304494"/>
                <a:gd name="connsiteX13" fmla="*/ 114475 w 1427033"/>
                <a:gd name="connsiteY13" fmla="*/ 1359851 h 4304494"/>
                <a:gd name="connsiteX14" fmla="*/ 109796 w 1427033"/>
                <a:gd name="connsiteY14" fmla="*/ 1504894 h 4304494"/>
                <a:gd name="connsiteX15" fmla="*/ 133190 w 1427033"/>
                <a:gd name="connsiteY15" fmla="*/ 1713100 h 4304494"/>
                <a:gd name="connsiteX16" fmla="*/ 156584 w 1427033"/>
                <a:gd name="connsiteY16" fmla="*/ 1851125 h 4304494"/>
                <a:gd name="connsiteX17" fmla="*/ 186996 w 1427033"/>
                <a:gd name="connsiteY17" fmla="*/ 2021901 h 4304494"/>
                <a:gd name="connsiteX18" fmla="*/ 210390 w 1427033"/>
                <a:gd name="connsiteY18" fmla="*/ 2309647 h 4304494"/>
                <a:gd name="connsiteX19" fmla="*/ 198693 w 1427033"/>
                <a:gd name="connsiteY19" fmla="*/ 2333041 h 4304494"/>
                <a:gd name="connsiteX20" fmla="*/ 208050 w 1427033"/>
                <a:gd name="connsiteY20" fmla="*/ 2494460 h 4304494"/>
                <a:gd name="connsiteX21" fmla="*/ 215069 w 1427033"/>
                <a:gd name="connsiteY21" fmla="*/ 2545926 h 4304494"/>
                <a:gd name="connsiteX22" fmla="*/ 172959 w 1427033"/>
                <a:gd name="connsiteY22" fmla="*/ 2690969 h 4304494"/>
                <a:gd name="connsiteX23" fmla="*/ 172959 w 1427033"/>
                <a:gd name="connsiteY23" fmla="*/ 2705006 h 4304494"/>
                <a:gd name="connsiteX24" fmla="*/ 175299 w 1427033"/>
                <a:gd name="connsiteY24" fmla="*/ 2903855 h 4304494"/>
                <a:gd name="connsiteX25" fmla="*/ 161262 w 1427033"/>
                <a:gd name="connsiteY25" fmla="*/ 3151831 h 4304494"/>
                <a:gd name="connsiteX26" fmla="*/ 158923 w 1427033"/>
                <a:gd name="connsiteY26" fmla="*/ 3161188 h 4304494"/>
                <a:gd name="connsiteX27" fmla="*/ 149565 w 1427033"/>
                <a:gd name="connsiteY27" fmla="*/ 3413844 h 4304494"/>
                <a:gd name="connsiteX28" fmla="*/ 151905 w 1427033"/>
                <a:gd name="connsiteY28" fmla="*/ 3647784 h 4304494"/>
                <a:gd name="connsiteX29" fmla="*/ 194014 w 1427033"/>
                <a:gd name="connsiteY29" fmla="*/ 4008051 h 4304494"/>
                <a:gd name="connsiteX30" fmla="*/ 226766 w 1427033"/>
                <a:gd name="connsiteY30" fmla="*/ 4197542 h 4304494"/>
                <a:gd name="connsiteX31" fmla="*/ 275893 w 1427033"/>
                <a:gd name="connsiteY31" fmla="*/ 4256027 h 4304494"/>
                <a:gd name="connsiteX32" fmla="*/ 299287 w 1427033"/>
                <a:gd name="connsiteY32" fmla="*/ 4265385 h 4304494"/>
                <a:gd name="connsiteX33" fmla="*/ 374148 w 1427033"/>
                <a:gd name="connsiteY33" fmla="*/ 4256027 h 4304494"/>
                <a:gd name="connsiteX34" fmla="*/ 572997 w 1427033"/>
                <a:gd name="connsiteY34" fmla="*/ 4244330 h 4304494"/>
                <a:gd name="connsiteX35" fmla="*/ 624464 w 1427033"/>
                <a:gd name="connsiteY35" fmla="*/ 4234973 h 4304494"/>
                <a:gd name="connsiteX36" fmla="*/ 640839 w 1427033"/>
                <a:gd name="connsiteY36" fmla="*/ 4199882 h 4304494"/>
                <a:gd name="connsiteX37" fmla="*/ 636161 w 1427033"/>
                <a:gd name="connsiteY37" fmla="*/ 3872366 h 4304494"/>
                <a:gd name="connsiteX38" fmla="*/ 610427 w 1427033"/>
                <a:gd name="connsiteY38" fmla="*/ 3549529 h 4304494"/>
                <a:gd name="connsiteX39" fmla="*/ 605748 w 1427033"/>
                <a:gd name="connsiteY39" fmla="*/ 3467650 h 4304494"/>
                <a:gd name="connsiteX40" fmla="*/ 622124 w 1427033"/>
                <a:gd name="connsiteY40" fmla="*/ 2807939 h 4304494"/>
                <a:gd name="connsiteX41" fmla="*/ 666573 w 1427033"/>
                <a:gd name="connsiteY41" fmla="*/ 2457029 h 4304494"/>
                <a:gd name="connsiteX42" fmla="*/ 696985 w 1427033"/>
                <a:gd name="connsiteY42" fmla="*/ 2005525 h 4304494"/>
                <a:gd name="connsiteX43" fmla="*/ 795240 w 1427033"/>
                <a:gd name="connsiteY43" fmla="*/ 1537645 h 4304494"/>
                <a:gd name="connsiteX44" fmla="*/ 771846 w 1427033"/>
                <a:gd name="connsiteY44" fmla="*/ 1766906 h 4304494"/>
                <a:gd name="connsiteX45" fmla="*/ 746112 w 1427033"/>
                <a:gd name="connsiteY45" fmla="*/ 1977452 h 4304494"/>
                <a:gd name="connsiteX46" fmla="*/ 769506 w 1427033"/>
                <a:gd name="connsiteY46" fmla="*/ 2209053 h 4304494"/>
                <a:gd name="connsiteX47" fmla="*/ 785882 w 1427033"/>
                <a:gd name="connsiteY47" fmla="*/ 2335380 h 4304494"/>
                <a:gd name="connsiteX48" fmla="*/ 795240 w 1427033"/>
                <a:gd name="connsiteY48" fmla="*/ 2714363 h 4304494"/>
                <a:gd name="connsiteX49" fmla="*/ 748452 w 1427033"/>
                <a:gd name="connsiteY49" fmla="*/ 3114400 h 4304494"/>
                <a:gd name="connsiteX50" fmla="*/ 755470 w 1427033"/>
                <a:gd name="connsiteY50" fmla="*/ 3647784 h 4304494"/>
                <a:gd name="connsiteX51" fmla="*/ 757809 w 1427033"/>
                <a:gd name="connsiteY51" fmla="*/ 3769432 h 4304494"/>
                <a:gd name="connsiteX52" fmla="*/ 760149 w 1427033"/>
                <a:gd name="connsiteY52" fmla="*/ 4052500 h 4304494"/>
                <a:gd name="connsiteX53" fmla="*/ 767167 w 1427033"/>
                <a:gd name="connsiteY53" fmla="*/ 4185845 h 4304494"/>
                <a:gd name="connsiteX54" fmla="*/ 792900 w 1427033"/>
                <a:gd name="connsiteY54" fmla="*/ 4206900 h 4304494"/>
                <a:gd name="connsiteX55" fmla="*/ 1045555 w 1427033"/>
                <a:gd name="connsiteY55" fmla="*/ 4211579 h 4304494"/>
                <a:gd name="connsiteX56" fmla="*/ 1197616 w 1427033"/>
                <a:gd name="connsiteY56" fmla="*/ 4143736 h 4304494"/>
                <a:gd name="connsiteX57" fmla="*/ 1211653 w 1427033"/>
                <a:gd name="connsiteY57" fmla="*/ 4071215 h 4304494"/>
                <a:gd name="connsiteX58" fmla="*/ 1185919 w 1427033"/>
                <a:gd name="connsiteY58" fmla="*/ 3888742 h 4304494"/>
                <a:gd name="connsiteX59" fmla="*/ 1171883 w 1427033"/>
                <a:gd name="connsiteY59" fmla="*/ 3757735 h 4304494"/>
                <a:gd name="connsiteX60" fmla="*/ 1174222 w 1427033"/>
                <a:gd name="connsiteY60" fmla="*/ 3610353 h 4304494"/>
                <a:gd name="connsiteX61" fmla="*/ 1157847 w 1427033"/>
                <a:gd name="connsiteY61" fmla="*/ 3404486 h 4304494"/>
                <a:gd name="connsiteX62" fmla="*/ 1195277 w 1427033"/>
                <a:gd name="connsiteY62" fmla="*/ 2992752 h 4304494"/>
                <a:gd name="connsiteX63" fmla="*/ 1258441 w 1427033"/>
                <a:gd name="connsiteY63" fmla="*/ 2751794 h 4304494"/>
                <a:gd name="connsiteX64" fmla="*/ 1274817 w 1427033"/>
                <a:gd name="connsiteY64" fmla="*/ 2655878 h 4304494"/>
                <a:gd name="connsiteX65" fmla="*/ 1274817 w 1427033"/>
                <a:gd name="connsiteY65" fmla="*/ 2578678 h 4304494"/>
                <a:gd name="connsiteX66" fmla="*/ 1302889 w 1427033"/>
                <a:gd name="connsiteY66" fmla="*/ 2209053 h 4304494"/>
                <a:gd name="connsiteX67" fmla="*/ 1302889 w 1427033"/>
                <a:gd name="connsiteY67" fmla="*/ 2192677 h 4304494"/>
                <a:gd name="connsiteX68" fmla="*/ 1314586 w 1427033"/>
                <a:gd name="connsiteY68" fmla="*/ 1649936 h 4304494"/>
                <a:gd name="connsiteX69" fmla="*/ 1181241 w 1427033"/>
                <a:gd name="connsiteY69" fmla="*/ 898989 h 4304494"/>
                <a:gd name="connsiteX70" fmla="*/ 1202295 w 1427033"/>
                <a:gd name="connsiteY70" fmla="*/ 714177 h 4304494"/>
                <a:gd name="connsiteX71" fmla="*/ 1190598 w 1427033"/>
                <a:gd name="connsiteY71" fmla="*/ 475558 h 4304494"/>
                <a:gd name="connsiteX72" fmla="*/ 1302889 w 1427033"/>
                <a:gd name="connsiteY72" fmla="*/ 452164 h 4304494"/>
                <a:gd name="connsiteX73" fmla="*/ 1293532 w 1427033"/>
                <a:gd name="connsiteY73" fmla="*/ 435788 h 4304494"/>
                <a:gd name="connsiteX74" fmla="*/ 1272477 w 1427033"/>
                <a:gd name="connsiteY74" fmla="*/ 435788 h 4304494"/>
                <a:gd name="connsiteX75" fmla="*/ 1178901 w 1427033"/>
                <a:gd name="connsiteY75" fmla="*/ 367946 h 4304494"/>
                <a:gd name="connsiteX76" fmla="*/ 1169544 w 1427033"/>
                <a:gd name="connsiteY76" fmla="*/ 314139 h 4304494"/>
                <a:gd name="connsiteX77" fmla="*/ 1176562 w 1427033"/>
                <a:gd name="connsiteY77" fmla="*/ 236939 h 4304494"/>
                <a:gd name="connsiteX78" fmla="*/ 1314586 w 1427033"/>
                <a:gd name="connsiteY78" fmla="*/ 150382 h 4304494"/>
                <a:gd name="connsiteX79" fmla="*/ 1354356 w 1427033"/>
                <a:gd name="connsiteY79" fmla="*/ 77860 h 4304494"/>
                <a:gd name="connsiteX80" fmla="*/ 1382429 w 1427033"/>
                <a:gd name="connsiteY80" fmla="*/ 73181 h 4304494"/>
                <a:gd name="connsiteX81" fmla="*/ 1394126 w 1427033"/>
                <a:gd name="connsiteY81" fmla="*/ 63824 h 4304494"/>
                <a:gd name="connsiteX82" fmla="*/ 1305229 w 1427033"/>
                <a:gd name="connsiteY82" fmla="*/ 73181 h 43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427033" h="4304494">
                  <a:moveTo>
                    <a:pt x="1305229" y="73181"/>
                  </a:moveTo>
                  <a:cubicBezTo>
                    <a:pt x="1300550" y="82539"/>
                    <a:pt x="1291192" y="84878"/>
                    <a:pt x="1279495" y="87218"/>
                  </a:cubicBezTo>
                  <a:cubicBezTo>
                    <a:pt x="1176562" y="96575"/>
                    <a:pt x="680609" y="152721"/>
                    <a:pt x="673591" y="122309"/>
                  </a:cubicBezTo>
                  <a:cubicBezTo>
                    <a:pt x="666573" y="126988"/>
                    <a:pt x="652536" y="136345"/>
                    <a:pt x="638500" y="143363"/>
                  </a:cubicBezTo>
                  <a:cubicBezTo>
                    <a:pt x="470063" y="246297"/>
                    <a:pt x="306305" y="358588"/>
                    <a:pt x="109796" y="407715"/>
                  </a:cubicBezTo>
                  <a:cubicBezTo>
                    <a:pt x="88741" y="417073"/>
                    <a:pt x="98099" y="440467"/>
                    <a:pt x="91081" y="454503"/>
                  </a:cubicBezTo>
                  <a:cubicBezTo>
                    <a:pt x="84062" y="477897"/>
                    <a:pt x="79384" y="503631"/>
                    <a:pt x="91081" y="524685"/>
                  </a:cubicBezTo>
                  <a:cubicBezTo>
                    <a:pt x="112135" y="555097"/>
                    <a:pt x="95759" y="566794"/>
                    <a:pt x="74705" y="583170"/>
                  </a:cubicBezTo>
                  <a:cubicBezTo>
                    <a:pt x="41953" y="608904"/>
                    <a:pt x="32596" y="658031"/>
                    <a:pt x="55990" y="693122"/>
                  </a:cubicBezTo>
                  <a:cubicBezTo>
                    <a:pt x="67687" y="709498"/>
                    <a:pt x="81723" y="728213"/>
                    <a:pt x="95759" y="739910"/>
                  </a:cubicBezTo>
                  <a:cubicBezTo>
                    <a:pt x="119153" y="758625"/>
                    <a:pt x="121493" y="777340"/>
                    <a:pt x="123832" y="805413"/>
                  </a:cubicBezTo>
                  <a:cubicBezTo>
                    <a:pt x="126172" y="898989"/>
                    <a:pt x="84062" y="992565"/>
                    <a:pt x="116814" y="1086141"/>
                  </a:cubicBezTo>
                  <a:cubicBezTo>
                    <a:pt x="119153" y="1090820"/>
                    <a:pt x="116814" y="1095499"/>
                    <a:pt x="114475" y="1100177"/>
                  </a:cubicBezTo>
                  <a:cubicBezTo>
                    <a:pt x="91081" y="1186736"/>
                    <a:pt x="88741" y="1273293"/>
                    <a:pt x="114475" y="1359851"/>
                  </a:cubicBezTo>
                  <a:cubicBezTo>
                    <a:pt x="128511" y="1408978"/>
                    <a:pt x="119153" y="1458106"/>
                    <a:pt x="109796" y="1504894"/>
                  </a:cubicBezTo>
                  <a:cubicBezTo>
                    <a:pt x="93420" y="1577415"/>
                    <a:pt x="100438" y="1645258"/>
                    <a:pt x="133190" y="1713100"/>
                  </a:cubicBezTo>
                  <a:cubicBezTo>
                    <a:pt x="154244" y="1755209"/>
                    <a:pt x="163602" y="1799658"/>
                    <a:pt x="156584" y="1851125"/>
                  </a:cubicBezTo>
                  <a:cubicBezTo>
                    <a:pt x="149565" y="1909610"/>
                    <a:pt x="170620" y="1965755"/>
                    <a:pt x="186996" y="2021901"/>
                  </a:cubicBezTo>
                  <a:cubicBezTo>
                    <a:pt x="215069" y="2113137"/>
                    <a:pt x="203372" y="2213732"/>
                    <a:pt x="210390" y="2309647"/>
                  </a:cubicBezTo>
                  <a:cubicBezTo>
                    <a:pt x="210390" y="2316665"/>
                    <a:pt x="203372" y="2323683"/>
                    <a:pt x="198693" y="2333041"/>
                  </a:cubicBezTo>
                  <a:cubicBezTo>
                    <a:pt x="177638" y="2389187"/>
                    <a:pt x="161262" y="2442993"/>
                    <a:pt x="208050" y="2494460"/>
                  </a:cubicBezTo>
                  <a:cubicBezTo>
                    <a:pt x="219747" y="2506157"/>
                    <a:pt x="224426" y="2524872"/>
                    <a:pt x="215069" y="2545926"/>
                  </a:cubicBezTo>
                  <a:cubicBezTo>
                    <a:pt x="196353" y="2592714"/>
                    <a:pt x="203372" y="2646521"/>
                    <a:pt x="172959" y="2690969"/>
                  </a:cubicBezTo>
                  <a:cubicBezTo>
                    <a:pt x="170620" y="2693309"/>
                    <a:pt x="170620" y="2700327"/>
                    <a:pt x="172959" y="2705006"/>
                  </a:cubicBezTo>
                  <a:cubicBezTo>
                    <a:pt x="184656" y="2770509"/>
                    <a:pt x="177638" y="2838351"/>
                    <a:pt x="175299" y="2903855"/>
                  </a:cubicBezTo>
                  <a:cubicBezTo>
                    <a:pt x="170620" y="2985734"/>
                    <a:pt x="126172" y="3067612"/>
                    <a:pt x="161262" y="3151831"/>
                  </a:cubicBezTo>
                  <a:cubicBezTo>
                    <a:pt x="161262" y="3154170"/>
                    <a:pt x="161262" y="3158849"/>
                    <a:pt x="158923" y="3161188"/>
                  </a:cubicBezTo>
                  <a:cubicBezTo>
                    <a:pt x="144887" y="3245407"/>
                    <a:pt x="142547" y="3329625"/>
                    <a:pt x="149565" y="3413844"/>
                  </a:cubicBezTo>
                  <a:cubicBezTo>
                    <a:pt x="154244" y="3491044"/>
                    <a:pt x="151905" y="3570583"/>
                    <a:pt x="151905" y="3647784"/>
                  </a:cubicBezTo>
                  <a:cubicBezTo>
                    <a:pt x="151905" y="3769432"/>
                    <a:pt x="177638" y="3888742"/>
                    <a:pt x="194014" y="4008051"/>
                  </a:cubicBezTo>
                  <a:cubicBezTo>
                    <a:pt x="203372" y="4071215"/>
                    <a:pt x="236123" y="4129700"/>
                    <a:pt x="226766" y="4197542"/>
                  </a:cubicBezTo>
                  <a:cubicBezTo>
                    <a:pt x="219747" y="4237312"/>
                    <a:pt x="238463" y="4253688"/>
                    <a:pt x="275893" y="4256027"/>
                  </a:cubicBezTo>
                  <a:cubicBezTo>
                    <a:pt x="282911" y="4260706"/>
                    <a:pt x="292269" y="4263046"/>
                    <a:pt x="299287" y="4265385"/>
                  </a:cubicBezTo>
                  <a:cubicBezTo>
                    <a:pt x="325020" y="4270064"/>
                    <a:pt x="348414" y="4260706"/>
                    <a:pt x="374148" y="4256027"/>
                  </a:cubicBezTo>
                  <a:cubicBezTo>
                    <a:pt x="439651" y="4239652"/>
                    <a:pt x="505154" y="4232633"/>
                    <a:pt x="572997" y="4244330"/>
                  </a:cubicBezTo>
                  <a:cubicBezTo>
                    <a:pt x="589373" y="4241991"/>
                    <a:pt x="608088" y="4241991"/>
                    <a:pt x="624464" y="4234973"/>
                  </a:cubicBezTo>
                  <a:cubicBezTo>
                    <a:pt x="638500" y="4227955"/>
                    <a:pt x="638500" y="4211579"/>
                    <a:pt x="640839" y="4199882"/>
                  </a:cubicBezTo>
                  <a:cubicBezTo>
                    <a:pt x="657215" y="4089930"/>
                    <a:pt x="659555" y="3977639"/>
                    <a:pt x="636161" y="3872366"/>
                  </a:cubicBezTo>
                  <a:cubicBezTo>
                    <a:pt x="612767" y="3764754"/>
                    <a:pt x="619785" y="3657141"/>
                    <a:pt x="610427" y="3549529"/>
                  </a:cubicBezTo>
                  <a:cubicBezTo>
                    <a:pt x="608088" y="3521456"/>
                    <a:pt x="608088" y="3495723"/>
                    <a:pt x="605748" y="3467650"/>
                  </a:cubicBezTo>
                  <a:cubicBezTo>
                    <a:pt x="587033" y="3247746"/>
                    <a:pt x="575336" y="3025503"/>
                    <a:pt x="622124" y="2807939"/>
                  </a:cubicBezTo>
                  <a:cubicBezTo>
                    <a:pt x="647858" y="2693309"/>
                    <a:pt x="659555" y="2573999"/>
                    <a:pt x="666573" y="2457029"/>
                  </a:cubicBezTo>
                  <a:cubicBezTo>
                    <a:pt x="673591" y="2307308"/>
                    <a:pt x="687627" y="2155247"/>
                    <a:pt x="696985" y="2005525"/>
                  </a:cubicBezTo>
                  <a:cubicBezTo>
                    <a:pt x="704003" y="1888555"/>
                    <a:pt x="750791" y="1642918"/>
                    <a:pt x="795240" y="1537645"/>
                  </a:cubicBezTo>
                  <a:cubicBezTo>
                    <a:pt x="790561" y="1539985"/>
                    <a:pt x="783543" y="1699064"/>
                    <a:pt x="771846" y="1766906"/>
                  </a:cubicBezTo>
                  <a:cubicBezTo>
                    <a:pt x="760149" y="1846446"/>
                    <a:pt x="750791" y="1900252"/>
                    <a:pt x="746112" y="1977452"/>
                  </a:cubicBezTo>
                  <a:cubicBezTo>
                    <a:pt x="769506" y="2047634"/>
                    <a:pt x="767167" y="2134192"/>
                    <a:pt x="769506" y="2209053"/>
                  </a:cubicBezTo>
                  <a:cubicBezTo>
                    <a:pt x="769506" y="2251162"/>
                    <a:pt x="776524" y="2293271"/>
                    <a:pt x="785882" y="2335380"/>
                  </a:cubicBezTo>
                  <a:cubicBezTo>
                    <a:pt x="811615" y="2459369"/>
                    <a:pt x="809276" y="2590375"/>
                    <a:pt x="795240" y="2714363"/>
                  </a:cubicBezTo>
                  <a:cubicBezTo>
                    <a:pt x="781203" y="2847709"/>
                    <a:pt x="755470" y="2981055"/>
                    <a:pt x="748452" y="3114400"/>
                  </a:cubicBezTo>
                  <a:cubicBezTo>
                    <a:pt x="739094" y="3292195"/>
                    <a:pt x="732076" y="3469989"/>
                    <a:pt x="755470" y="3647784"/>
                  </a:cubicBezTo>
                  <a:cubicBezTo>
                    <a:pt x="760149" y="3687553"/>
                    <a:pt x="769506" y="3732002"/>
                    <a:pt x="757809" y="3769432"/>
                  </a:cubicBezTo>
                  <a:cubicBezTo>
                    <a:pt x="729736" y="3865348"/>
                    <a:pt x="748452" y="3958924"/>
                    <a:pt x="760149" y="4052500"/>
                  </a:cubicBezTo>
                  <a:cubicBezTo>
                    <a:pt x="764827" y="4096948"/>
                    <a:pt x="748452" y="4141397"/>
                    <a:pt x="767167" y="4185845"/>
                  </a:cubicBezTo>
                  <a:cubicBezTo>
                    <a:pt x="774185" y="4195203"/>
                    <a:pt x="781203" y="4204561"/>
                    <a:pt x="792900" y="4206900"/>
                  </a:cubicBezTo>
                  <a:cubicBezTo>
                    <a:pt x="877119" y="4213918"/>
                    <a:pt x="961337" y="4211579"/>
                    <a:pt x="1045555" y="4211579"/>
                  </a:cubicBezTo>
                  <a:cubicBezTo>
                    <a:pt x="1104040" y="4211579"/>
                    <a:pt x="1160186" y="4192864"/>
                    <a:pt x="1197616" y="4143736"/>
                  </a:cubicBezTo>
                  <a:cubicBezTo>
                    <a:pt x="1213992" y="4122682"/>
                    <a:pt x="1202295" y="4094609"/>
                    <a:pt x="1211653" y="4071215"/>
                  </a:cubicBezTo>
                  <a:cubicBezTo>
                    <a:pt x="1204635" y="4010390"/>
                    <a:pt x="1199956" y="3947227"/>
                    <a:pt x="1185919" y="3888742"/>
                  </a:cubicBezTo>
                  <a:cubicBezTo>
                    <a:pt x="1176562" y="3844293"/>
                    <a:pt x="1169544" y="3804523"/>
                    <a:pt x="1171883" y="3757735"/>
                  </a:cubicBezTo>
                  <a:cubicBezTo>
                    <a:pt x="1174222" y="3708608"/>
                    <a:pt x="1192938" y="3657141"/>
                    <a:pt x="1174222" y="3610353"/>
                  </a:cubicBezTo>
                  <a:cubicBezTo>
                    <a:pt x="1146150" y="3542511"/>
                    <a:pt x="1146150" y="3472329"/>
                    <a:pt x="1157847" y="3404486"/>
                  </a:cubicBezTo>
                  <a:cubicBezTo>
                    <a:pt x="1183580" y="3268801"/>
                    <a:pt x="1171883" y="3128437"/>
                    <a:pt x="1195277" y="2992752"/>
                  </a:cubicBezTo>
                  <a:cubicBezTo>
                    <a:pt x="1209313" y="2908533"/>
                    <a:pt x="1206974" y="2824315"/>
                    <a:pt x="1258441" y="2751794"/>
                  </a:cubicBezTo>
                  <a:cubicBezTo>
                    <a:pt x="1277156" y="2726060"/>
                    <a:pt x="1277156" y="2688630"/>
                    <a:pt x="1274817" y="2655878"/>
                  </a:cubicBezTo>
                  <a:cubicBezTo>
                    <a:pt x="1272477" y="2630145"/>
                    <a:pt x="1272477" y="2604411"/>
                    <a:pt x="1274817" y="2578678"/>
                  </a:cubicBezTo>
                  <a:cubicBezTo>
                    <a:pt x="1286514" y="2454690"/>
                    <a:pt x="1312247" y="2333041"/>
                    <a:pt x="1302889" y="2209053"/>
                  </a:cubicBezTo>
                  <a:cubicBezTo>
                    <a:pt x="1302889" y="2204374"/>
                    <a:pt x="1302889" y="2199695"/>
                    <a:pt x="1302889" y="2192677"/>
                  </a:cubicBezTo>
                  <a:cubicBezTo>
                    <a:pt x="1298211" y="2012543"/>
                    <a:pt x="1319265" y="1832410"/>
                    <a:pt x="1314586" y="1649936"/>
                  </a:cubicBezTo>
                  <a:cubicBezTo>
                    <a:pt x="1307568" y="1392602"/>
                    <a:pt x="1258441" y="1142287"/>
                    <a:pt x="1181241" y="898989"/>
                  </a:cubicBezTo>
                  <a:cubicBezTo>
                    <a:pt x="1167204" y="891971"/>
                    <a:pt x="1190598" y="770322"/>
                    <a:pt x="1202295" y="714177"/>
                  </a:cubicBezTo>
                  <a:cubicBezTo>
                    <a:pt x="1216332" y="639316"/>
                    <a:pt x="1216332" y="555097"/>
                    <a:pt x="1190598" y="475558"/>
                  </a:cubicBezTo>
                  <a:cubicBezTo>
                    <a:pt x="1230368" y="470879"/>
                    <a:pt x="1272477" y="487255"/>
                    <a:pt x="1302889" y="452164"/>
                  </a:cubicBezTo>
                  <a:cubicBezTo>
                    <a:pt x="1305229" y="442806"/>
                    <a:pt x="1300550" y="438128"/>
                    <a:pt x="1293532" y="435788"/>
                  </a:cubicBezTo>
                  <a:cubicBezTo>
                    <a:pt x="1286514" y="433449"/>
                    <a:pt x="1279495" y="433449"/>
                    <a:pt x="1272477" y="435788"/>
                  </a:cubicBezTo>
                  <a:cubicBezTo>
                    <a:pt x="1204635" y="442806"/>
                    <a:pt x="1195277" y="435788"/>
                    <a:pt x="1178901" y="367946"/>
                  </a:cubicBezTo>
                  <a:cubicBezTo>
                    <a:pt x="1174222" y="349230"/>
                    <a:pt x="1171883" y="332855"/>
                    <a:pt x="1169544" y="314139"/>
                  </a:cubicBezTo>
                  <a:cubicBezTo>
                    <a:pt x="1167204" y="288406"/>
                    <a:pt x="1157847" y="260333"/>
                    <a:pt x="1176562" y="236939"/>
                  </a:cubicBezTo>
                  <a:cubicBezTo>
                    <a:pt x="1213992" y="192491"/>
                    <a:pt x="1256101" y="159739"/>
                    <a:pt x="1314586" y="150382"/>
                  </a:cubicBezTo>
                  <a:cubicBezTo>
                    <a:pt x="1380090" y="141024"/>
                    <a:pt x="1384768" y="136345"/>
                    <a:pt x="1354356" y="77860"/>
                  </a:cubicBezTo>
                  <a:cubicBezTo>
                    <a:pt x="1363714" y="70842"/>
                    <a:pt x="1373071" y="75521"/>
                    <a:pt x="1382429" y="73181"/>
                  </a:cubicBezTo>
                  <a:cubicBezTo>
                    <a:pt x="1387108" y="70842"/>
                    <a:pt x="1391787" y="68503"/>
                    <a:pt x="1394126" y="63824"/>
                  </a:cubicBezTo>
                  <a:cubicBezTo>
                    <a:pt x="1363714" y="42769"/>
                    <a:pt x="1330962" y="26393"/>
                    <a:pt x="1305229" y="73181"/>
                  </a:cubicBezTo>
                  <a:close/>
                </a:path>
              </a:pathLst>
            </a:custGeom>
            <a:solidFill>
              <a:schemeClr val="tx1">
                <a:lumMod val="65000"/>
                <a:lumOff val="35000"/>
              </a:schemeClr>
            </a:solidFill>
            <a:ln w="23341" cap="flat">
              <a:noFill/>
              <a:prstDash val="solid"/>
              <a:miter/>
            </a:ln>
          </p:spPr>
          <p:txBody>
            <a:bodyPr rtlCol="0" anchor="ctr"/>
            <a:lstStyle/>
            <a:p>
              <a:endParaRPr lang="en-US"/>
            </a:p>
          </p:txBody>
        </p:sp>
        <p:sp>
          <p:nvSpPr>
            <p:cNvPr id="109" name="Freeform: Shape 285">
              <a:extLst>
                <a:ext uri="{FF2B5EF4-FFF2-40B4-BE49-F238E27FC236}">
                  <a16:creationId xmlns:a16="http://schemas.microsoft.com/office/drawing/2014/main" id="{C1C55E1D-B47D-4433-827D-3A32A6F98231}"/>
                </a:ext>
              </a:extLst>
            </p:cNvPr>
            <p:cNvSpPr/>
            <p:nvPr/>
          </p:nvSpPr>
          <p:spPr>
            <a:xfrm>
              <a:off x="1870706" y="5880287"/>
              <a:ext cx="929833" cy="486049"/>
            </a:xfrm>
            <a:custGeom>
              <a:avLst/>
              <a:gdLst>
                <a:gd name="connsiteX0" fmla="*/ 1002314 w 1029335"/>
                <a:gd name="connsiteY0" fmla="*/ 349456 h 538061"/>
                <a:gd name="connsiteX1" fmla="*/ 936811 w 1029335"/>
                <a:gd name="connsiteY1" fmla="*/ 283952 h 538061"/>
                <a:gd name="connsiteX2" fmla="*/ 819841 w 1029335"/>
                <a:gd name="connsiteY2" fmla="*/ 274595 h 538061"/>
                <a:gd name="connsiteX3" fmla="*/ 819841 w 1029335"/>
                <a:gd name="connsiteY3" fmla="*/ 274595 h 538061"/>
                <a:gd name="connsiteX4" fmla="*/ 819841 w 1029335"/>
                <a:gd name="connsiteY4" fmla="*/ 274595 h 538061"/>
                <a:gd name="connsiteX5" fmla="*/ 819841 w 1029335"/>
                <a:gd name="connsiteY5" fmla="*/ 274595 h 538061"/>
                <a:gd name="connsiteX6" fmla="*/ 775393 w 1029335"/>
                <a:gd name="connsiteY6" fmla="*/ 265237 h 538061"/>
                <a:gd name="connsiteX7" fmla="*/ 525077 w 1029335"/>
                <a:gd name="connsiteY7" fmla="*/ 68728 h 538061"/>
                <a:gd name="connsiteX8" fmla="*/ 501683 w 1029335"/>
                <a:gd name="connsiteY8" fmla="*/ 42994 h 538061"/>
                <a:gd name="connsiteX9" fmla="*/ 482968 w 1029335"/>
                <a:gd name="connsiteY9" fmla="*/ 71067 h 538061"/>
                <a:gd name="connsiteX10" fmla="*/ 508701 w 1029335"/>
                <a:gd name="connsiteY10" fmla="*/ 85103 h 538061"/>
                <a:gd name="connsiteX11" fmla="*/ 791768 w 1029335"/>
                <a:gd name="connsiteY11" fmla="*/ 288631 h 538061"/>
                <a:gd name="connsiteX12" fmla="*/ 925114 w 1029335"/>
                <a:gd name="connsiteY12" fmla="*/ 305007 h 538061"/>
                <a:gd name="connsiteX13" fmla="*/ 981260 w 1029335"/>
                <a:gd name="connsiteY13" fmla="*/ 365831 h 538061"/>
                <a:gd name="connsiteX14" fmla="*/ 929793 w 1029335"/>
                <a:gd name="connsiteY14" fmla="*/ 428995 h 538061"/>
                <a:gd name="connsiteX15" fmla="*/ 475950 w 1029335"/>
                <a:gd name="connsiteY15" fmla="*/ 424316 h 538061"/>
                <a:gd name="connsiteX16" fmla="*/ 302834 w 1029335"/>
                <a:gd name="connsiteY16" fmla="*/ 414959 h 538061"/>
                <a:gd name="connsiteX17" fmla="*/ 108664 w 1029335"/>
                <a:gd name="connsiteY17" fmla="*/ 393904 h 538061"/>
                <a:gd name="connsiteX18" fmla="*/ 59536 w 1029335"/>
                <a:gd name="connsiteY18" fmla="*/ 328401 h 538061"/>
                <a:gd name="connsiteX19" fmla="*/ 57197 w 1029335"/>
                <a:gd name="connsiteY19" fmla="*/ 213770 h 538061"/>
                <a:gd name="connsiteX20" fmla="*/ 80591 w 1029335"/>
                <a:gd name="connsiteY20" fmla="*/ 141249 h 538061"/>
                <a:gd name="connsiteX21" fmla="*/ 68894 w 1029335"/>
                <a:gd name="connsiteY21" fmla="*/ 134231 h 538061"/>
                <a:gd name="connsiteX22" fmla="*/ 50179 w 1029335"/>
                <a:gd name="connsiteY22" fmla="*/ 199734 h 538061"/>
                <a:gd name="connsiteX23" fmla="*/ 50179 w 1029335"/>
                <a:gd name="connsiteY23" fmla="*/ 309686 h 538061"/>
                <a:gd name="connsiteX24" fmla="*/ 80591 w 1029335"/>
                <a:gd name="connsiteY24" fmla="*/ 403262 h 538061"/>
                <a:gd name="connsiteX25" fmla="*/ 314531 w 1029335"/>
                <a:gd name="connsiteY25" fmla="*/ 431335 h 538061"/>
                <a:gd name="connsiteX26" fmla="*/ 487647 w 1029335"/>
                <a:gd name="connsiteY26" fmla="*/ 447710 h 538061"/>
                <a:gd name="connsiteX27" fmla="*/ 950847 w 1029335"/>
                <a:gd name="connsiteY27" fmla="*/ 445371 h 538061"/>
                <a:gd name="connsiteX28" fmla="*/ 1002314 w 1029335"/>
                <a:gd name="connsiteY28" fmla="*/ 349456 h 53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29335" h="538061">
                  <a:moveTo>
                    <a:pt x="1002314" y="349456"/>
                  </a:moveTo>
                  <a:cubicBezTo>
                    <a:pt x="997635" y="309686"/>
                    <a:pt x="971902" y="288631"/>
                    <a:pt x="936811" y="283952"/>
                  </a:cubicBezTo>
                  <a:cubicBezTo>
                    <a:pt x="899381" y="279274"/>
                    <a:pt x="859611" y="276934"/>
                    <a:pt x="819841" y="274595"/>
                  </a:cubicBezTo>
                  <a:cubicBezTo>
                    <a:pt x="819841" y="274595"/>
                    <a:pt x="819841" y="274595"/>
                    <a:pt x="819841" y="274595"/>
                  </a:cubicBezTo>
                  <a:cubicBezTo>
                    <a:pt x="819841" y="274595"/>
                    <a:pt x="819841" y="274595"/>
                    <a:pt x="819841" y="274595"/>
                  </a:cubicBezTo>
                  <a:cubicBezTo>
                    <a:pt x="819841" y="274595"/>
                    <a:pt x="819841" y="274595"/>
                    <a:pt x="819841" y="274595"/>
                  </a:cubicBezTo>
                  <a:cubicBezTo>
                    <a:pt x="803465" y="272255"/>
                    <a:pt x="787090" y="269916"/>
                    <a:pt x="775393" y="265237"/>
                  </a:cubicBezTo>
                  <a:cubicBezTo>
                    <a:pt x="651404" y="227807"/>
                    <a:pt x="592920" y="174001"/>
                    <a:pt x="525077" y="68728"/>
                  </a:cubicBezTo>
                  <a:cubicBezTo>
                    <a:pt x="513380" y="50012"/>
                    <a:pt x="501683" y="64049"/>
                    <a:pt x="501683" y="42994"/>
                  </a:cubicBezTo>
                  <a:cubicBezTo>
                    <a:pt x="497004" y="52352"/>
                    <a:pt x="492325" y="59370"/>
                    <a:pt x="482968" y="71067"/>
                  </a:cubicBezTo>
                  <a:cubicBezTo>
                    <a:pt x="485307" y="71067"/>
                    <a:pt x="499344" y="66388"/>
                    <a:pt x="508701" y="85103"/>
                  </a:cubicBezTo>
                  <a:cubicBezTo>
                    <a:pt x="574204" y="178679"/>
                    <a:pt x="630350" y="248861"/>
                    <a:pt x="791768" y="288631"/>
                  </a:cubicBezTo>
                  <a:cubicBezTo>
                    <a:pt x="843235" y="297989"/>
                    <a:pt x="883005" y="297989"/>
                    <a:pt x="925114" y="305007"/>
                  </a:cubicBezTo>
                  <a:cubicBezTo>
                    <a:pt x="967223" y="314365"/>
                    <a:pt x="978920" y="335419"/>
                    <a:pt x="981260" y="365831"/>
                  </a:cubicBezTo>
                  <a:cubicBezTo>
                    <a:pt x="983599" y="400922"/>
                    <a:pt x="953187" y="419638"/>
                    <a:pt x="929793" y="428995"/>
                  </a:cubicBezTo>
                  <a:cubicBezTo>
                    <a:pt x="726265" y="494498"/>
                    <a:pt x="611635" y="482801"/>
                    <a:pt x="475950" y="424316"/>
                  </a:cubicBezTo>
                  <a:cubicBezTo>
                    <a:pt x="412786" y="396244"/>
                    <a:pt x="370677" y="405601"/>
                    <a:pt x="302834" y="414959"/>
                  </a:cubicBezTo>
                  <a:cubicBezTo>
                    <a:pt x="237331" y="424316"/>
                    <a:pt x="169488" y="410280"/>
                    <a:pt x="108664" y="393904"/>
                  </a:cubicBezTo>
                  <a:cubicBezTo>
                    <a:pt x="87609" y="386886"/>
                    <a:pt x="38482" y="382207"/>
                    <a:pt x="59536" y="328401"/>
                  </a:cubicBezTo>
                  <a:cubicBezTo>
                    <a:pt x="57197" y="272255"/>
                    <a:pt x="59536" y="213770"/>
                    <a:pt x="57197" y="213770"/>
                  </a:cubicBezTo>
                  <a:cubicBezTo>
                    <a:pt x="59536" y="197395"/>
                    <a:pt x="66555" y="188037"/>
                    <a:pt x="80591" y="141249"/>
                  </a:cubicBezTo>
                  <a:cubicBezTo>
                    <a:pt x="73573" y="136570"/>
                    <a:pt x="75912" y="138910"/>
                    <a:pt x="68894" y="134231"/>
                  </a:cubicBezTo>
                  <a:cubicBezTo>
                    <a:pt x="66555" y="157625"/>
                    <a:pt x="52518" y="176340"/>
                    <a:pt x="50179" y="199734"/>
                  </a:cubicBezTo>
                  <a:cubicBezTo>
                    <a:pt x="45500" y="237164"/>
                    <a:pt x="45500" y="272255"/>
                    <a:pt x="50179" y="309686"/>
                  </a:cubicBezTo>
                  <a:cubicBezTo>
                    <a:pt x="43161" y="344777"/>
                    <a:pt x="29124" y="384547"/>
                    <a:pt x="80591" y="403262"/>
                  </a:cubicBezTo>
                  <a:cubicBezTo>
                    <a:pt x="157791" y="428995"/>
                    <a:pt x="234991" y="445371"/>
                    <a:pt x="314531" y="431335"/>
                  </a:cubicBezTo>
                  <a:cubicBezTo>
                    <a:pt x="375355" y="419638"/>
                    <a:pt x="431501" y="421977"/>
                    <a:pt x="487647" y="447710"/>
                  </a:cubicBezTo>
                  <a:cubicBezTo>
                    <a:pt x="642047" y="520232"/>
                    <a:pt x="796447" y="501517"/>
                    <a:pt x="950847" y="445371"/>
                  </a:cubicBezTo>
                  <a:cubicBezTo>
                    <a:pt x="997635" y="421977"/>
                    <a:pt x="1004654" y="389225"/>
                    <a:pt x="1002314" y="349456"/>
                  </a:cubicBezTo>
                  <a:close/>
                </a:path>
              </a:pathLst>
            </a:custGeom>
            <a:solidFill>
              <a:srgbClr val="504D4D"/>
            </a:solidFill>
            <a:ln w="23341" cap="flat">
              <a:noFill/>
              <a:prstDash val="solid"/>
              <a:miter/>
            </a:ln>
          </p:spPr>
          <p:txBody>
            <a:bodyPr rtlCol="0" anchor="ctr"/>
            <a:lstStyle/>
            <a:p>
              <a:endParaRPr lang="en-US"/>
            </a:p>
          </p:txBody>
        </p:sp>
        <p:sp>
          <p:nvSpPr>
            <p:cNvPr id="110" name="Freeform: Shape 286">
              <a:extLst>
                <a:ext uri="{FF2B5EF4-FFF2-40B4-BE49-F238E27FC236}">
                  <a16:creationId xmlns:a16="http://schemas.microsoft.com/office/drawing/2014/main" id="{D69C230D-5439-4889-B37D-15804D151079}"/>
                </a:ext>
              </a:extLst>
            </p:cNvPr>
            <p:cNvSpPr/>
            <p:nvPr/>
          </p:nvSpPr>
          <p:spPr>
            <a:xfrm>
              <a:off x="1518804" y="372794"/>
              <a:ext cx="697375" cy="591712"/>
            </a:xfrm>
            <a:custGeom>
              <a:avLst/>
              <a:gdLst>
                <a:gd name="connsiteX0" fmla="*/ 49058 w 772001"/>
                <a:gd name="connsiteY0" fmla="*/ 434054 h 655031"/>
                <a:gd name="connsiteX1" fmla="*/ 105204 w 772001"/>
                <a:gd name="connsiteY1" fmla="*/ 160344 h 655031"/>
                <a:gd name="connsiteX2" fmla="*/ 233871 w 772001"/>
                <a:gd name="connsiteY2" fmla="*/ 85484 h 655031"/>
                <a:gd name="connsiteX3" fmla="*/ 285338 w 772001"/>
                <a:gd name="connsiteY3" fmla="*/ 69108 h 655031"/>
                <a:gd name="connsiteX4" fmla="*/ 399968 w 772001"/>
                <a:gd name="connsiteY4" fmla="*/ 57411 h 655031"/>
                <a:gd name="connsiteX5" fmla="*/ 552029 w 772001"/>
                <a:gd name="connsiteY5" fmla="*/ 104199 h 655031"/>
                <a:gd name="connsiteX6" fmla="*/ 736842 w 772001"/>
                <a:gd name="connsiteY6" fmla="*/ 314745 h 655031"/>
                <a:gd name="connsiteX7" fmla="*/ 701751 w 772001"/>
                <a:gd name="connsiteY7" fmla="*/ 424697 h 655031"/>
                <a:gd name="connsiteX8" fmla="*/ 666660 w 772001"/>
                <a:gd name="connsiteY8" fmla="*/ 452769 h 655031"/>
                <a:gd name="connsiteX9" fmla="*/ 495883 w 772001"/>
                <a:gd name="connsiteY9" fmla="*/ 396624 h 655031"/>
                <a:gd name="connsiteX10" fmla="*/ 360198 w 772001"/>
                <a:gd name="connsiteY10" fmla="*/ 431715 h 655031"/>
                <a:gd name="connsiteX11" fmla="*/ 275980 w 772001"/>
                <a:gd name="connsiteY11" fmla="*/ 499557 h 655031"/>
                <a:gd name="connsiteX12" fmla="*/ 236210 w 772001"/>
                <a:gd name="connsiteY12" fmla="*/ 541667 h 655031"/>
                <a:gd name="connsiteX13" fmla="*/ 231531 w 772001"/>
                <a:gd name="connsiteY13" fmla="*/ 576758 h 655031"/>
                <a:gd name="connsiteX14" fmla="*/ 198780 w 772001"/>
                <a:gd name="connsiteY14" fmla="*/ 616527 h 655031"/>
                <a:gd name="connsiteX15" fmla="*/ 175386 w 772001"/>
                <a:gd name="connsiteY15" fmla="*/ 576758 h 655031"/>
                <a:gd name="connsiteX16" fmla="*/ 53737 w 772001"/>
                <a:gd name="connsiteY16" fmla="*/ 478503 h 655031"/>
                <a:gd name="connsiteX17" fmla="*/ 49058 w 772001"/>
                <a:gd name="connsiteY17" fmla="*/ 434054 h 65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72001" h="655031">
                  <a:moveTo>
                    <a:pt x="49058" y="434054"/>
                  </a:moveTo>
                  <a:cubicBezTo>
                    <a:pt x="28004" y="335799"/>
                    <a:pt x="65434" y="244563"/>
                    <a:pt x="105204" y="160344"/>
                  </a:cubicBezTo>
                  <a:cubicBezTo>
                    <a:pt x="123919" y="118235"/>
                    <a:pt x="173046" y="80805"/>
                    <a:pt x="233871" y="85484"/>
                  </a:cubicBezTo>
                  <a:cubicBezTo>
                    <a:pt x="254925" y="87823"/>
                    <a:pt x="268962" y="83144"/>
                    <a:pt x="285338" y="69108"/>
                  </a:cubicBezTo>
                  <a:cubicBezTo>
                    <a:pt x="318089" y="43375"/>
                    <a:pt x="353180" y="31678"/>
                    <a:pt x="399968" y="57411"/>
                  </a:cubicBezTo>
                  <a:cubicBezTo>
                    <a:pt x="446756" y="80805"/>
                    <a:pt x="502902" y="83144"/>
                    <a:pt x="552029" y="104199"/>
                  </a:cubicBezTo>
                  <a:cubicBezTo>
                    <a:pt x="650284" y="143969"/>
                    <a:pt x="708769" y="216490"/>
                    <a:pt x="736842" y="314745"/>
                  </a:cubicBezTo>
                  <a:cubicBezTo>
                    <a:pt x="748539" y="356854"/>
                    <a:pt x="736842" y="396624"/>
                    <a:pt x="701751" y="424697"/>
                  </a:cubicBezTo>
                  <a:cubicBezTo>
                    <a:pt x="692393" y="438733"/>
                    <a:pt x="683035" y="450430"/>
                    <a:pt x="666660" y="452769"/>
                  </a:cubicBezTo>
                  <a:cubicBezTo>
                    <a:pt x="605835" y="448091"/>
                    <a:pt x="547350" y="434054"/>
                    <a:pt x="495883" y="396624"/>
                  </a:cubicBezTo>
                  <a:cubicBezTo>
                    <a:pt x="442077" y="356854"/>
                    <a:pt x="385932" y="373230"/>
                    <a:pt x="360198" y="431715"/>
                  </a:cubicBezTo>
                  <a:cubicBezTo>
                    <a:pt x="343823" y="469145"/>
                    <a:pt x="322768" y="499557"/>
                    <a:pt x="275980" y="499557"/>
                  </a:cubicBezTo>
                  <a:cubicBezTo>
                    <a:pt x="247907" y="499557"/>
                    <a:pt x="236210" y="515933"/>
                    <a:pt x="236210" y="541667"/>
                  </a:cubicBezTo>
                  <a:cubicBezTo>
                    <a:pt x="236210" y="553364"/>
                    <a:pt x="236210" y="565061"/>
                    <a:pt x="231531" y="576758"/>
                  </a:cubicBezTo>
                  <a:cubicBezTo>
                    <a:pt x="226853" y="595473"/>
                    <a:pt x="217495" y="616527"/>
                    <a:pt x="198780" y="616527"/>
                  </a:cubicBezTo>
                  <a:cubicBezTo>
                    <a:pt x="177725" y="616527"/>
                    <a:pt x="177725" y="593133"/>
                    <a:pt x="175386" y="576758"/>
                  </a:cubicBezTo>
                  <a:cubicBezTo>
                    <a:pt x="161349" y="511254"/>
                    <a:pt x="109883" y="492539"/>
                    <a:pt x="53737" y="478503"/>
                  </a:cubicBezTo>
                  <a:cubicBezTo>
                    <a:pt x="39701" y="466806"/>
                    <a:pt x="46719" y="450430"/>
                    <a:pt x="49058" y="434054"/>
                  </a:cubicBezTo>
                  <a:close/>
                </a:path>
              </a:pathLst>
            </a:custGeom>
            <a:solidFill>
              <a:srgbClr val="0D0402"/>
            </a:solidFill>
            <a:ln w="23341" cap="flat">
              <a:noFill/>
              <a:prstDash val="solid"/>
              <a:miter/>
            </a:ln>
          </p:spPr>
          <p:txBody>
            <a:bodyPr rtlCol="0" anchor="ctr"/>
            <a:lstStyle/>
            <a:p>
              <a:endParaRPr lang="en-US"/>
            </a:p>
          </p:txBody>
        </p:sp>
        <p:sp>
          <p:nvSpPr>
            <p:cNvPr id="111" name="Freeform: Shape 287">
              <a:extLst>
                <a:ext uri="{FF2B5EF4-FFF2-40B4-BE49-F238E27FC236}">
                  <a16:creationId xmlns:a16="http://schemas.microsoft.com/office/drawing/2014/main" id="{AF2770CF-0543-4C54-AD3F-ACEFAC52C674}"/>
                </a:ext>
              </a:extLst>
            </p:cNvPr>
            <p:cNvSpPr/>
            <p:nvPr/>
          </p:nvSpPr>
          <p:spPr>
            <a:xfrm>
              <a:off x="1389934" y="5990176"/>
              <a:ext cx="443784" cy="528315"/>
            </a:xfrm>
            <a:custGeom>
              <a:avLst/>
              <a:gdLst>
                <a:gd name="connsiteX0" fmla="*/ 439696 w 491273"/>
                <a:gd name="connsiteY0" fmla="*/ 361153 h 584849"/>
                <a:gd name="connsiteX1" fmla="*/ 418641 w 491273"/>
                <a:gd name="connsiteY1" fmla="*/ 251201 h 584849"/>
                <a:gd name="connsiteX2" fmla="*/ 418641 w 491273"/>
                <a:gd name="connsiteY2" fmla="*/ 117855 h 584849"/>
                <a:gd name="connsiteX3" fmla="*/ 423320 w 491273"/>
                <a:gd name="connsiteY3" fmla="*/ 50013 h 584849"/>
                <a:gd name="connsiteX4" fmla="*/ 397587 w 491273"/>
                <a:gd name="connsiteY4" fmla="*/ 42994 h 584849"/>
                <a:gd name="connsiteX5" fmla="*/ 399926 w 491273"/>
                <a:gd name="connsiteY5" fmla="*/ 117855 h 584849"/>
                <a:gd name="connsiteX6" fmla="*/ 404605 w 491273"/>
                <a:gd name="connsiteY6" fmla="*/ 279274 h 584849"/>
                <a:gd name="connsiteX7" fmla="*/ 432678 w 491273"/>
                <a:gd name="connsiteY7" fmla="*/ 426656 h 584849"/>
                <a:gd name="connsiteX8" fmla="*/ 357817 w 491273"/>
                <a:gd name="connsiteY8" fmla="*/ 522571 h 584849"/>
                <a:gd name="connsiteX9" fmla="*/ 107501 w 491273"/>
                <a:gd name="connsiteY9" fmla="*/ 515553 h 584849"/>
                <a:gd name="connsiteX10" fmla="*/ 72410 w 491273"/>
                <a:gd name="connsiteY10" fmla="*/ 370510 h 584849"/>
                <a:gd name="connsiteX11" fmla="*/ 116859 w 491273"/>
                <a:gd name="connsiteY11" fmla="*/ 232486 h 584849"/>
                <a:gd name="connsiteX12" fmla="*/ 126216 w 491273"/>
                <a:gd name="connsiteY12" fmla="*/ 61710 h 584849"/>
                <a:gd name="connsiteX13" fmla="*/ 105162 w 491273"/>
                <a:gd name="connsiteY13" fmla="*/ 64050 h 584849"/>
                <a:gd name="connsiteX14" fmla="*/ 105162 w 491273"/>
                <a:gd name="connsiteY14" fmla="*/ 225468 h 584849"/>
                <a:gd name="connsiteX15" fmla="*/ 105162 w 491273"/>
                <a:gd name="connsiteY15" fmla="*/ 225468 h 584849"/>
                <a:gd name="connsiteX16" fmla="*/ 105162 w 491273"/>
                <a:gd name="connsiteY16" fmla="*/ 225468 h 584849"/>
                <a:gd name="connsiteX17" fmla="*/ 56034 w 491273"/>
                <a:gd name="connsiteY17" fmla="*/ 372850 h 584849"/>
                <a:gd name="connsiteX18" fmla="*/ 98143 w 491273"/>
                <a:gd name="connsiteY18" fmla="*/ 531929 h 584849"/>
                <a:gd name="connsiteX19" fmla="*/ 98143 w 491273"/>
                <a:gd name="connsiteY19" fmla="*/ 531929 h 584849"/>
                <a:gd name="connsiteX20" fmla="*/ 177683 w 491273"/>
                <a:gd name="connsiteY20" fmla="*/ 543626 h 584849"/>
                <a:gd name="connsiteX21" fmla="*/ 353138 w 491273"/>
                <a:gd name="connsiteY21" fmla="*/ 543626 h 584849"/>
                <a:gd name="connsiteX22" fmla="*/ 453732 w 491273"/>
                <a:gd name="connsiteY22" fmla="*/ 440692 h 584849"/>
                <a:gd name="connsiteX23" fmla="*/ 439696 w 491273"/>
                <a:gd name="connsiteY23" fmla="*/ 361153 h 58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1273" h="584849">
                  <a:moveTo>
                    <a:pt x="439696" y="361153"/>
                  </a:moveTo>
                  <a:cubicBezTo>
                    <a:pt x="427999" y="326062"/>
                    <a:pt x="420981" y="288631"/>
                    <a:pt x="418641" y="251201"/>
                  </a:cubicBezTo>
                  <a:cubicBezTo>
                    <a:pt x="413962" y="197395"/>
                    <a:pt x="418641" y="171661"/>
                    <a:pt x="418641" y="117855"/>
                  </a:cubicBezTo>
                  <a:cubicBezTo>
                    <a:pt x="418641" y="92122"/>
                    <a:pt x="416302" y="71067"/>
                    <a:pt x="423320" y="50013"/>
                  </a:cubicBezTo>
                  <a:cubicBezTo>
                    <a:pt x="413962" y="50013"/>
                    <a:pt x="409284" y="45334"/>
                    <a:pt x="397587" y="42994"/>
                  </a:cubicBezTo>
                  <a:cubicBezTo>
                    <a:pt x="397587" y="57031"/>
                    <a:pt x="402265" y="108498"/>
                    <a:pt x="399926" y="117855"/>
                  </a:cubicBezTo>
                  <a:cubicBezTo>
                    <a:pt x="392908" y="183358"/>
                    <a:pt x="399926" y="244183"/>
                    <a:pt x="404605" y="279274"/>
                  </a:cubicBezTo>
                  <a:cubicBezTo>
                    <a:pt x="416302" y="328401"/>
                    <a:pt x="427999" y="372850"/>
                    <a:pt x="432678" y="426656"/>
                  </a:cubicBezTo>
                  <a:cubicBezTo>
                    <a:pt x="437356" y="489820"/>
                    <a:pt x="418641" y="508535"/>
                    <a:pt x="357817" y="522571"/>
                  </a:cubicBezTo>
                  <a:cubicBezTo>
                    <a:pt x="304011" y="534268"/>
                    <a:pt x="180022" y="536608"/>
                    <a:pt x="107501" y="515553"/>
                  </a:cubicBezTo>
                  <a:cubicBezTo>
                    <a:pt x="74749" y="508535"/>
                    <a:pt x="37319" y="452389"/>
                    <a:pt x="72410" y="370510"/>
                  </a:cubicBezTo>
                  <a:cubicBezTo>
                    <a:pt x="86446" y="337759"/>
                    <a:pt x="112180" y="255880"/>
                    <a:pt x="116859" y="232486"/>
                  </a:cubicBezTo>
                  <a:cubicBezTo>
                    <a:pt x="133234" y="178680"/>
                    <a:pt x="133234" y="124873"/>
                    <a:pt x="126216" y="61710"/>
                  </a:cubicBezTo>
                  <a:cubicBezTo>
                    <a:pt x="119198" y="61710"/>
                    <a:pt x="112180" y="64050"/>
                    <a:pt x="105162" y="64050"/>
                  </a:cubicBezTo>
                  <a:cubicBezTo>
                    <a:pt x="119198" y="122535"/>
                    <a:pt x="112180" y="183358"/>
                    <a:pt x="105162" y="225468"/>
                  </a:cubicBezTo>
                  <a:lnTo>
                    <a:pt x="105162" y="225468"/>
                  </a:lnTo>
                  <a:cubicBezTo>
                    <a:pt x="105162" y="225468"/>
                    <a:pt x="105162" y="225468"/>
                    <a:pt x="105162" y="225468"/>
                  </a:cubicBezTo>
                  <a:cubicBezTo>
                    <a:pt x="91125" y="274595"/>
                    <a:pt x="74749" y="326062"/>
                    <a:pt x="56034" y="372850"/>
                  </a:cubicBezTo>
                  <a:cubicBezTo>
                    <a:pt x="27961" y="443032"/>
                    <a:pt x="46677" y="503856"/>
                    <a:pt x="98143" y="531929"/>
                  </a:cubicBezTo>
                  <a:lnTo>
                    <a:pt x="98143" y="531929"/>
                  </a:lnTo>
                  <a:cubicBezTo>
                    <a:pt x="123877" y="541287"/>
                    <a:pt x="149610" y="543626"/>
                    <a:pt x="177683" y="543626"/>
                  </a:cubicBezTo>
                  <a:cubicBezTo>
                    <a:pt x="240847" y="550644"/>
                    <a:pt x="294653" y="548305"/>
                    <a:pt x="353138" y="543626"/>
                  </a:cubicBezTo>
                  <a:cubicBezTo>
                    <a:pt x="435017" y="534268"/>
                    <a:pt x="453732" y="517893"/>
                    <a:pt x="453732" y="440692"/>
                  </a:cubicBezTo>
                  <a:cubicBezTo>
                    <a:pt x="451393" y="417298"/>
                    <a:pt x="446714" y="389226"/>
                    <a:pt x="439696" y="361153"/>
                  </a:cubicBezTo>
                  <a:close/>
                </a:path>
              </a:pathLst>
            </a:custGeom>
            <a:solidFill>
              <a:srgbClr val="5D5A5A"/>
            </a:solidFill>
            <a:ln w="23341" cap="flat">
              <a:noFill/>
              <a:prstDash val="solid"/>
              <a:miter/>
            </a:ln>
          </p:spPr>
          <p:txBody>
            <a:bodyPr rtlCol="0" anchor="ctr"/>
            <a:lstStyle/>
            <a:p>
              <a:endParaRPr lang="en-US"/>
            </a:p>
          </p:txBody>
        </p:sp>
        <p:sp>
          <p:nvSpPr>
            <p:cNvPr id="112" name="Freeform: Shape 288">
              <a:extLst>
                <a:ext uri="{FF2B5EF4-FFF2-40B4-BE49-F238E27FC236}">
                  <a16:creationId xmlns:a16="http://schemas.microsoft.com/office/drawing/2014/main" id="{D9B1C029-5C6A-442F-9800-C1FC500D77A6}"/>
                </a:ext>
              </a:extLst>
            </p:cNvPr>
            <p:cNvSpPr/>
            <p:nvPr/>
          </p:nvSpPr>
          <p:spPr>
            <a:xfrm>
              <a:off x="988313" y="705022"/>
              <a:ext cx="1914616" cy="1929923"/>
            </a:xfrm>
            <a:custGeom>
              <a:avLst/>
              <a:gdLst>
                <a:gd name="connsiteX0" fmla="*/ 1895064 w 1914616"/>
                <a:gd name="connsiteY0" fmla="*/ 1476543 h 1929923"/>
                <a:gd name="connsiteX1" fmla="*/ 1912499 w 1914616"/>
                <a:gd name="connsiteY1" fmla="*/ 1486317 h 1929923"/>
                <a:gd name="connsiteX2" fmla="*/ 1893480 w 1914616"/>
                <a:gd name="connsiteY2" fmla="*/ 1518016 h 1929923"/>
                <a:gd name="connsiteX3" fmla="*/ 1597623 w 1914616"/>
                <a:gd name="connsiteY3" fmla="*/ 1777947 h 1929923"/>
                <a:gd name="connsiteX4" fmla="*/ 1415882 w 1914616"/>
                <a:gd name="connsiteY4" fmla="*/ 1902629 h 1929923"/>
                <a:gd name="connsiteX5" fmla="*/ 1299653 w 1914616"/>
                <a:gd name="connsiteY5" fmla="*/ 1832892 h 1929923"/>
                <a:gd name="connsiteX6" fmla="*/ 1453921 w 1914616"/>
                <a:gd name="connsiteY6" fmla="*/ 1627905 h 1929923"/>
                <a:gd name="connsiteX7" fmla="*/ 1481394 w 1914616"/>
                <a:gd name="connsiteY7" fmla="*/ 1617339 h 1929923"/>
                <a:gd name="connsiteX8" fmla="*/ 1472941 w 1914616"/>
                <a:gd name="connsiteY8" fmla="*/ 1598319 h 1929923"/>
                <a:gd name="connsiteX9" fmla="*/ 1441242 w 1914616"/>
                <a:gd name="connsiteY9" fmla="*/ 1564507 h 1929923"/>
                <a:gd name="connsiteX10" fmla="*/ 1496186 w 1914616"/>
                <a:gd name="connsiteY10" fmla="*/ 1560281 h 1929923"/>
                <a:gd name="connsiteX11" fmla="*/ 1553244 w 1914616"/>
                <a:gd name="connsiteY11" fmla="*/ 1583527 h 1929923"/>
                <a:gd name="connsiteX12" fmla="*/ 1553244 w 1914616"/>
                <a:gd name="connsiteY12" fmla="*/ 1541262 h 1929923"/>
                <a:gd name="connsiteX13" fmla="*/ 1606076 w 1914616"/>
                <a:gd name="connsiteY13" fmla="*/ 1541262 h 1929923"/>
                <a:gd name="connsiteX14" fmla="*/ 1707512 w 1914616"/>
                <a:gd name="connsiteY14" fmla="*/ 1539148 h 1929923"/>
                <a:gd name="connsiteX15" fmla="*/ 1815289 w 1914616"/>
                <a:gd name="connsiteY15" fmla="*/ 1515903 h 1929923"/>
                <a:gd name="connsiteX16" fmla="*/ 1874460 w 1914616"/>
                <a:gd name="connsiteY16" fmla="*/ 1477864 h 1929923"/>
                <a:gd name="connsiteX17" fmla="*/ 1895064 w 1914616"/>
                <a:gd name="connsiteY17" fmla="*/ 1476543 h 1929923"/>
                <a:gd name="connsiteX18" fmla="*/ 1244180 w 1914616"/>
                <a:gd name="connsiteY18" fmla="*/ 1396504 h 1929923"/>
                <a:gd name="connsiteX19" fmla="*/ 1430676 w 1914616"/>
                <a:gd name="connsiteY19" fmla="*/ 1431372 h 1929923"/>
                <a:gd name="connsiteX20" fmla="*/ 1443355 w 1914616"/>
                <a:gd name="connsiteY20" fmla="*/ 1441939 h 1929923"/>
                <a:gd name="connsiteX21" fmla="*/ 1428562 w 1914616"/>
                <a:gd name="connsiteY21" fmla="*/ 1456732 h 1929923"/>
                <a:gd name="connsiteX22" fmla="*/ 1363051 w 1914616"/>
                <a:gd name="connsiteY22" fmla="*/ 1463072 h 1929923"/>
                <a:gd name="connsiteX23" fmla="*/ 1286973 w 1914616"/>
                <a:gd name="connsiteY23" fmla="*/ 1450392 h 1929923"/>
                <a:gd name="connsiteX24" fmla="*/ 1198217 w 1914616"/>
                <a:gd name="connsiteY24" fmla="*/ 1446166 h 1929923"/>
                <a:gd name="connsiteX25" fmla="*/ 1286973 w 1914616"/>
                <a:gd name="connsiteY25" fmla="*/ 1467298 h 1929923"/>
                <a:gd name="connsiteX26" fmla="*/ 1240482 w 1914616"/>
                <a:gd name="connsiteY26" fmla="*/ 1496883 h 1929923"/>
                <a:gd name="connsiteX27" fmla="*/ 1147498 w 1914616"/>
                <a:gd name="connsiteY27" fmla="*/ 1486317 h 1929923"/>
                <a:gd name="connsiteX28" fmla="*/ 1109460 w 1914616"/>
                <a:gd name="connsiteY28" fmla="*/ 1494770 h 1929923"/>
                <a:gd name="connsiteX29" fmla="*/ 1147498 w 1914616"/>
                <a:gd name="connsiteY29" fmla="*/ 1496883 h 1929923"/>
                <a:gd name="connsiteX30" fmla="*/ 1210896 w 1914616"/>
                <a:gd name="connsiteY30" fmla="*/ 1513790 h 1929923"/>
                <a:gd name="connsiteX31" fmla="*/ 1073535 w 1914616"/>
                <a:gd name="connsiteY31" fmla="*/ 1551829 h 1929923"/>
                <a:gd name="connsiteX32" fmla="*/ 898134 w 1914616"/>
                <a:gd name="connsiteY32" fmla="*/ 1581414 h 1929923"/>
                <a:gd name="connsiteX33" fmla="*/ 862209 w 1914616"/>
                <a:gd name="connsiteY33" fmla="*/ 1606773 h 1929923"/>
                <a:gd name="connsiteX34" fmla="*/ 813604 w 1914616"/>
                <a:gd name="connsiteY34" fmla="*/ 1638472 h 1929923"/>
                <a:gd name="connsiteX35" fmla="*/ 678355 w 1914616"/>
                <a:gd name="connsiteY35" fmla="*/ 1720889 h 1929923"/>
                <a:gd name="connsiteX36" fmla="*/ 342348 w 1914616"/>
                <a:gd name="connsiteY36" fmla="*/ 1870931 h 1929923"/>
                <a:gd name="connsiteX37" fmla="*/ 156381 w 1914616"/>
                <a:gd name="connsiteY37" fmla="*/ 1917423 h 1929923"/>
                <a:gd name="connsiteX38" fmla="*/ 57058 w 1914616"/>
                <a:gd name="connsiteY38" fmla="*/ 1908969 h 1929923"/>
                <a:gd name="connsiteX39" fmla="*/ 0 w 1914616"/>
                <a:gd name="connsiteY39" fmla="*/ 1809646 h 1929923"/>
                <a:gd name="connsiteX40" fmla="*/ 112003 w 1914616"/>
                <a:gd name="connsiteY40" fmla="*/ 1691303 h 1929923"/>
                <a:gd name="connsiteX41" fmla="*/ 416312 w 1914616"/>
                <a:gd name="connsiteY41" fmla="*/ 1598320 h 1929923"/>
                <a:gd name="connsiteX42" fmla="*/ 608618 w 1914616"/>
                <a:gd name="connsiteY42" fmla="*/ 1566621 h 1929923"/>
                <a:gd name="connsiteX43" fmla="*/ 836849 w 1914616"/>
                <a:gd name="connsiteY43" fmla="*/ 1511676 h 1929923"/>
                <a:gd name="connsiteX44" fmla="*/ 1048175 w 1914616"/>
                <a:gd name="connsiteY44" fmla="*/ 1412353 h 1929923"/>
                <a:gd name="connsiteX45" fmla="*/ 1244180 w 1914616"/>
                <a:gd name="connsiteY45" fmla="*/ 1396504 h 1929923"/>
                <a:gd name="connsiteX46" fmla="*/ 946179 w 1914616"/>
                <a:gd name="connsiteY46" fmla="*/ 991 h 1929923"/>
                <a:gd name="connsiteX47" fmla="*/ 982666 w 1914616"/>
                <a:gd name="connsiteY47" fmla="*/ 18162 h 1929923"/>
                <a:gd name="connsiteX48" fmla="*/ 1151726 w 1914616"/>
                <a:gd name="connsiteY48" fmla="*/ 70993 h 1929923"/>
                <a:gd name="connsiteX49" fmla="*/ 1155953 w 1914616"/>
                <a:gd name="connsiteY49" fmla="*/ 111145 h 1929923"/>
                <a:gd name="connsiteX50" fmla="*/ 1155953 w 1914616"/>
                <a:gd name="connsiteY50" fmla="*/ 208355 h 1929923"/>
                <a:gd name="connsiteX51" fmla="*/ 1117914 w 1914616"/>
                <a:gd name="connsiteY51" fmla="*/ 373189 h 1929923"/>
                <a:gd name="connsiteX52" fmla="*/ 1067196 w 1914616"/>
                <a:gd name="connsiteY52" fmla="*/ 493645 h 1929923"/>
                <a:gd name="connsiteX53" fmla="*/ 1016478 w 1914616"/>
                <a:gd name="connsiteY53" fmla="*/ 563382 h 1929923"/>
                <a:gd name="connsiteX54" fmla="*/ 989006 w 1914616"/>
                <a:gd name="connsiteY54" fmla="*/ 624667 h 1929923"/>
                <a:gd name="connsiteX55" fmla="*/ 965495 w 1914616"/>
                <a:gd name="connsiteY55" fmla="*/ 646328 h 1929923"/>
                <a:gd name="connsiteX56" fmla="*/ 959415 w 1914616"/>
                <a:gd name="connsiteY56" fmla="*/ 645000 h 1929923"/>
                <a:gd name="connsiteX57" fmla="*/ 880948 w 1914616"/>
                <a:gd name="connsiteY57" fmla="*/ 615551 h 1929923"/>
                <a:gd name="connsiteX58" fmla="*/ 856567 w 1914616"/>
                <a:gd name="connsiteY58" fmla="*/ 604576 h 1929923"/>
                <a:gd name="connsiteX59" fmla="*/ 773453 w 1914616"/>
                <a:gd name="connsiteY59" fmla="*/ 559156 h 1929923"/>
                <a:gd name="connsiteX60" fmla="*/ 846625 w 1914616"/>
                <a:gd name="connsiteY60" fmla="*/ 600101 h 1929923"/>
                <a:gd name="connsiteX61" fmla="*/ 856567 w 1914616"/>
                <a:gd name="connsiteY61" fmla="*/ 604576 h 1929923"/>
                <a:gd name="connsiteX62" fmla="*/ 867229 w 1914616"/>
                <a:gd name="connsiteY62" fmla="*/ 610403 h 1929923"/>
                <a:gd name="connsiteX63" fmla="*/ 880948 w 1914616"/>
                <a:gd name="connsiteY63" fmla="*/ 615551 h 1929923"/>
                <a:gd name="connsiteX64" fmla="*/ 934060 w 1914616"/>
                <a:gd name="connsiteY64" fmla="*/ 639460 h 1929923"/>
                <a:gd name="connsiteX65" fmla="*/ 959415 w 1914616"/>
                <a:gd name="connsiteY65" fmla="*/ 645000 h 1929923"/>
                <a:gd name="connsiteX66" fmla="*/ 978439 w 1914616"/>
                <a:gd name="connsiteY66" fmla="*/ 652139 h 1929923"/>
                <a:gd name="connsiteX67" fmla="*/ 984779 w 1914616"/>
                <a:gd name="connsiteY67" fmla="*/ 662705 h 1929923"/>
                <a:gd name="connsiteX68" fmla="*/ 955193 w 1914616"/>
                <a:gd name="connsiteY68" fmla="*/ 918410 h 1929923"/>
                <a:gd name="connsiteX69" fmla="*/ 938287 w 1914616"/>
                <a:gd name="connsiteY69" fmla="*/ 994487 h 1929923"/>
                <a:gd name="connsiteX70" fmla="*/ 921381 w 1914616"/>
                <a:gd name="connsiteY70" fmla="*/ 1030413 h 1929923"/>
                <a:gd name="connsiteX71" fmla="*/ 754433 w 1914616"/>
                <a:gd name="connsiteY71" fmla="*/ 797954 h 1929923"/>
                <a:gd name="connsiteX72" fmla="*/ 655111 w 1914616"/>
                <a:gd name="connsiteY72" fmla="*/ 728217 h 1929923"/>
                <a:gd name="connsiteX73" fmla="*/ 579033 w 1914616"/>
                <a:gd name="connsiteY73" fmla="*/ 508438 h 1929923"/>
                <a:gd name="connsiteX74" fmla="*/ 616511 w 1914616"/>
                <a:gd name="connsiteY74" fmla="*/ 312772 h 1929923"/>
                <a:gd name="connsiteX75" fmla="*/ 699489 w 1914616"/>
                <a:gd name="connsiteY75" fmla="*/ 333037 h 1929923"/>
                <a:gd name="connsiteX76" fmla="*/ 614958 w 1914616"/>
                <a:gd name="connsiteY76" fmla="*/ 265413 h 1929923"/>
                <a:gd name="connsiteX77" fmla="*/ 585372 w 1914616"/>
                <a:gd name="connsiteY77" fmla="*/ 197789 h 1929923"/>
                <a:gd name="connsiteX78" fmla="*/ 576920 w 1914616"/>
                <a:gd name="connsiteY78" fmla="*/ 101013 h 1929923"/>
                <a:gd name="connsiteX79" fmla="*/ 710055 w 1914616"/>
                <a:gd name="connsiteY79" fmla="*/ 229487 h 1929923"/>
                <a:gd name="connsiteX80" fmla="*/ 737527 w 1914616"/>
                <a:gd name="connsiteY80" fmla="*/ 157637 h 1929923"/>
                <a:gd name="connsiteX81" fmla="*/ 777680 w 1914616"/>
                <a:gd name="connsiteY81" fmla="*/ 115372 h 1929923"/>
                <a:gd name="connsiteX82" fmla="*/ 853757 w 1914616"/>
                <a:gd name="connsiteY82" fmla="*/ 60427 h 1929923"/>
                <a:gd name="connsiteX83" fmla="*/ 946179 w 1914616"/>
                <a:gd name="connsiteY83" fmla="*/ 991 h 1929923"/>
                <a:gd name="connsiteX0" fmla="*/ 1895064 w 1914616"/>
                <a:gd name="connsiteY0" fmla="*/ 1476543 h 1929923"/>
                <a:gd name="connsiteX1" fmla="*/ 1912499 w 1914616"/>
                <a:gd name="connsiteY1" fmla="*/ 1486317 h 1929923"/>
                <a:gd name="connsiteX2" fmla="*/ 1893480 w 1914616"/>
                <a:gd name="connsiteY2" fmla="*/ 1518016 h 1929923"/>
                <a:gd name="connsiteX3" fmla="*/ 1597623 w 1914616"/>
                <a:gd name="connsiteY3" fmla="*/ 1777947 h 1929923"/>
                <a:gd name="connsiteX4" fmla="*/ 1415882 w 1914616"/>
                <a:gd name="connsiteY4" fmla="*/ 1902629 h 1929923"/>
                <a:gd name="connsiteX5" fmla="*/ 1299653 w 1914616"/>
                <a:gd name="connsiteY5" fmla="*/ 1832892 h 1929923"/>
                <a:gd name="connsiteX6" fmla="*/ 1453921 w 1914616"/>
                <a:gd name="connsiteY6" fmla="*/ 1627905 h 1929923"/>
                <a:gd name="connsiteX7" fmla="*/ 1481394 w 1914616"/>
                <a:gd name="connsiteY7" fmla="*/ 1617339 h 1929923"/>
                <a:gd name="connsiteX8" fmla="*/ 1472941 w 1914616"/>
                <a:gd name="connsiteY8" fmla="*/ 1598319 h 1929923"/>
                <a:gd name="connsiteX9" fmla="*/ 1441242 w 1914616"/>
                <a:gd name="connsiteY9" fmla="*/ 1564507 h 1929923"/>
                <a:gd name="connsiteX10" fmla="*/ 1496186 w 1914616"/>
                <a:gd name="connsiteY10" fmla="*/ 1560281 h 1929923"/>
                <a:gd name="connsiteX11" fmla="*/ 1553244 w 1914616"/>
                <a:gd name="connsiteY11" fmla="*/ 1583527 h 1929923"/>
                <a:gd name="connsiteX12" fmla="*/ 1553244 w 1914616"/>
                <a:gd name="connsiteY12" fmla="*/ 1541262 h 1929923"/>
                <a:gd name="connsiteX13" fmla="*/ 1606076 w 1914616"/>
                <a:gd name="connsiteY13" fmla="*/ 1541262 h 1929923"/>
                <a:gd name="connsiteX14" fmla="*/ 1707512 w 1914616"/>
                <a:gd name="connsiteY14" fmla="*/ 1539148 h 1929923"/>
                <a:gd name="connsiteX15" fmla="*/ 1815289 w 1914616"/>
                <a:gd name="connsiteY15" fmla="*/ 1515903 h 1929923"/>
                <a:gd name="connsiteX16" fmla="*/ 1874460 w 1914616"/>
                <a:gd name="connsiteY16" fmla="*/ 1477864 h 1929923"/>
                <a:gd name="connsiteX17" fmla="*/ 1895064 w 1914616"/>
                <a:gd name="connsiteY17" fmla="*/ 1476543 h 1929923"/>
                <a:gd name="connsiteX18" fmla="*/ 1244180 w 1914616"/>
                <a:gd name="connsiteY18" fmla="*/ 1396504 h 1929923"/>
                <a:gd name="connsiteX19" fmla="*/ 1430676 w 1914616"/>
                <a:gd name="connsiteY19" fmla="*/ 1431372 h 1929923"/>
                <a:gd name="connsiteX20" fmla="*/ 1443355 w 1914616"/>
                <a:gd name="connsiteY20" fmla="*/ 1441939 h 1929923"/>
                <a:gd name="connsiteX21" fmla="*/ 1428562 w 1914616"/>
                <a:gd name="connsiteY21" fmla="*/ 1456732 h 1929923"/>
                <a:gd name="connsiteX22" fmla="*/ 1363051 w 1914616"/>
                <a:gd name="connsiteY22" fmla="*/ 1463072 h 1929923"/>
                <a:gd name="connsiteX23" fmla="*/ 1286973 w 1914616"/>
                <a:gd name="connsiteY23" fmla="*/ 1450392 h 1929923"/>
                <a:gd name="connsiteX24" fmla="*/ 1198217 w 1914616"/>
                <a:gd name="connsiteY24" fmla="*/ 1446166 h 1929923"/>
                <a:gd name="connsiteX25" fmla="*/ 1286973 w 1914616"/>
                <a:gd name="connsiteY25" fmla="*/ 1467298 h 1929923"/>
                <a:gd name="connsiteX26" fmla="*/ 1240482 w 1914616"/>
                <a:gd name="connsiteY26" fmla="*/ 1496883 h 1929923"/>
                <a:gd name="connsiteX27" fmla="*/ 1147498 w 1914616"/>
                <a:gd name="connsiteY27" fmla="*/ 1486317 h 1929923"/>
                <a:gd name="connsiteX28" fmla="*/ 1109460 w 1914616"/>
                <a:gd name="connsiteY28" fmla="*/ 1494770 h 1929923"/>
                <a:gd name="connsiteX29" fmla="*/ 1147498 w 1914616"/>
                <a:gd name="connsiteY29" fmla="*/ 1496883 h 1929923"/>
                <a:gd name="connsiteX30" fmla="*/ 1210896 w 1914616"/>
                <a:gd name="connsiteY30" fmla="*/ 1513790 h 1929923"/>
                <a:gd name="connsiteX31" fmla="*/ 1073535 w 1914616"/>
                <a:gd name="connsiteY31" fmla="*/ 1551829 h 1929923"/>
                <a:gd name="connsiteX32" fmla="*/ 898134 w 1914616"/>
                <a:gd name="connsiteY32" fmla="*/ 1581414 h 1929923"/>
                <a:gd name="connsiteX33" fmla="*/ 862209 w 1914616"/>
                <a:gd name="connsiteY33" fmla="*/ 1606773 h 1929923"/>
                <a:gd name="connsiteX34" fmla="*/ 813604 w 1914616"/>
                <a:gd name="connsiteY34" fmla="*/ 1638472 h 1929923"/>
                <a:gd name="connsiteX35" fmla="*/ 678355 w 1914616"/>
                <a:gd name="connsiteY35" fmla="*/ 1720889 h 1929923"/>
                <a:gd name="connsiteX36" fmla="*/ 342348 w 1914616"/>
                <a:gd name="connsiteY36" fmla="*/ 1870931 h 1929923"/>
                <a:gd name="connsiteX37" fmla="*/ 156381 w 1914616"/>
                <a:gd name="connsiteY37" fmla="*/ 1917423 h 1929923"/>
                <a:gd name="connsiteX38" fmla="*/ 57058 w 1914616"/>
                <a:gd name="connsiteY38" fmla="*/ 1908969 h 1929923"/>
                <a:gd name="connsiteX39" fmla="*/ 0 w 1914616"/>
                <a:gd name="connsiteY39" fmla="*/ 1809646 h 1929923"/>
                <a:gd name="connsiteX40" fmla="*/ 112003 w 1914616"/>
                <a:gd name="connsiteY40" fmla="*/ 1691303 h 1929923"/>
                <a:gd name="connsiteX41" fmla="*/ 416312 w 1914616"/>
                <a:gd name="connsiteY41" fmla="*/ 1598320 h 1929923"/>
                <a:gd name="connsiteX42" fmla="*/ 608618 w 1914616"/>
                <a:gd name="connsiteY42" fmla="*/ 1566621 h 1929923"/>
                <a:gd name="connsiteX43" fmla="*/ 836849 w 1914616"/>
                <a:gd name="connsiteY43" fmla="*/ 1511676 h 1929923"/>
                <a:gd name="connsiteX44" fmla="*/ 1048175 w 1914616"/>
                <a:gd name="connsiteY44" fmla="*/ 1412353 h 1929923"/>
                <a:gd name="connsiteX45" fmla="*/ 1244180 w 1914616"/>
                <a:gd name="connsiteY45" fmla="*/ 1396504 h 1929923"/>
                <a:gd name="connsiteX46" fmla="*/ 946179 w 1914616"/>
                <a:gd name="connsiteY46" fmla="*/ 991 h 1929923"/>
                <a:gd name="connsiteX47" fmla="*/ 982666 w 1914616"/>
                <a:gd name="connsiteY47" fmla="*/ 18162 h 1929923"/>
                <a:gd name="connsiteX48" fmla="*/ 1151726 w 1914616"/>
                <a:gd name="connsiteY48" fmla="*/ 70993 h 1929923"/>
                <a:gd name="connsiteX49" fmla="*/ 1155953 w 1914616"/>
                <a:gd name="connsiteY49" fmla="*/ 111145 h 1929923"/>
                <a:gd name="connsiteX50" fmla="*/ 1155953 w 1914616"/>
                <a:gd name="connsiteY50" fmla="*/ 208355 h 1929923"/>
                <a:gd name="connsiteX51" fmla="*/ 1117914 w 1914616"/>
                <a:gd name="connsiteY51" fmla="*/ 373189 h 1929923"/>
                <a:gd name="connsiteX52" fmla="*/ 1067196 w 1914616"/>
                <a:gd name="connsiteY52" fmla="*/ 493645 h 1929923"/>
                <a:gd name="connsiteX53" fmla="*/ 1016478 w 1914616"/>
                <a:gd name="connsiteY53" fmla="*/ 563382 h 1929923"/>
                <a:gd name="connsiteX54" fmla="*/ 989006 w 1914616"/>
                <a:gd name="connsiteY54" fmla="*/ 624667 h 1929923"/>
                <a:gd name="connsiteX55" fmla="*/ 965495 w 1914616"/>
                <a:gd name="connsiteY55" fmla="*/ 646328 h 1929923"/>
                <a:gd name="connsiteX56" fmla="*/ 959415 w 1914616"/>
                <a:gd name="connsiteY56" fmla="*/ 645000 h 1929923"/>
                <a:gd name="connsiteX57" fmla="*/ 880948 w 1914616"/>
                <a:gd name="connsiteY57" fmla="*/ 615551 h 1929923"/>
                <a:gd name="connsiteX58" fmla="*/ 856567 w 1914616"/>
                <a:gd name="connsiteY58" fmla="*/ 604576 h 1929923"/>
                <a:gd name="connsiteX59" fmla="*/ 773453 w 1914616"/>
                <a:gd name="connsiteY59" fmla="*/ 559156 h 1929923"/>
                <a:gd name="connsiteX60" fmla="*/ 846625 w 1914616"/>
                <a:gd name="connsiteY60" fmla="*/ 600101 h 1929923"/>
                <a:gd name="connsiteX61" fmla="*/ 856567 w 1914616"/>
                <a:gd name="connsiteY61" fmla="*/ 604576 h 1929923"/>
                <a:gd name="connsiteX62" fmla="*/ 867229 w 1914616"/>
                <a:gd name="connsiteY62" fmla="*/ 610403 h 1929923"/>
                <a:gd name="connsiteX63" fmla="*/ 880948 w 1914616"/>
                <a:gd name="connsiteY63" fmla="*/ 615551 h 1929923"/>
                <a:gd name="connsiteX64" fmla="*/ 934060 w 1914616"/>
                <a:gd name="connsiteY64" fmla="*/ 639460 h 1929923"/>
                <a:gd name="connsiteX65" fmla="*/ 959415 w 1914616"/>
                <a:gd name="connsiteY65" fmla="*/ 645000 h 1929923"/>
                <a:gd name="connsiteX66" fmla="*/ 978439 w 1914616"/>
                <a:gd name="connsiteY66" fmla="*/ 652139 h 1929923"/>
                <a:gd name="connsiteX67" fmla="*/ 984779 w 1914616"/>
                <a:gd name="connsiteY67" fmla="*/ 662705 h 1929923"/>
                <a:gd name="connsiteX68" fmla="*/ 955193 w 1914616"/>
                <a:gd name="connsiteY68" fmla="*/ 918410 h 1929923"/>
                <a:gd name="connsiteX69" fmla="*/ 938287 w 1914616"/>
                <a:gd name="connsiteY69" fmla="*/ 994487 h 1929923"/>
                <a:gd name="connsiteX70" fmla="*/ 921381 w 1914616"/>
                <a:gd name="connsiteY70" fmla="*/ 1030413 h 1929923"/>
                <a:gd name="connsiteX71" fmla="*/ 754433 w 1914616"/>
                <a:gd name="connsiteY71" fmla="*/ 797954 h 1929923"/>
                <a:gd name="connsiteX72" fmla="*/ 655111 w 1914616"/>
                <a:gd name="connsiteY72" fmla="*/ 728217 h 1929923"/>
                <a:gd name="connsiteX73" fmla="*/ 579033 w 1914616"/>
                <a:gd name="connsiteY73" fmla="*/ 508438 h 1929923"/>
                <a:gd name="connsiteX74" fmla="*/ 616511 w 1914616"/>
                <a:gd name="connsiteY74" fmla="*/ 312772 h 1929923"/>
                <a:gd name="connsiteX75" fmla="*/ 699489 w 1914616"/>
                <a:gd name="connsiteY75" fmla="*/ 333037 h 1929923"/>
                <a:gd name="connsiteX76" fmla="*/ 614958 w 1914616"/>
                <a:gd name="connsiteY76" fmla="*/ 265413 h 1929923"/>
                <a:gd name="connsiteX77" fmla="*/ 585372 w 1914616"/>
                <a:gd name="connsiteY77" fmla="*/ 197789 h 1929923"/>
                <a:gd name="connsiteX78" fmla="*/ 576920 w 1914616"/>
                <a:gd name="connsiteY78" fmla="*/ 101013 h 1929923"/>
                <a:gd name="connsiteX79" fmla="*/ 710055 w 1914616"/>
                <a:gd name="connsiteY79" fmla="*/ 229487 h 1929923"/>
                <a:gd name="connsiteX80" fmla="*/ 737527 w 1914616"/>
                <a:gd name="connsiteY80" fmla="*/ 157637 h 1929923"/>
                <a:gd name="connsiteX81" fmla="*/ 777680 w 1914616"/>
                <a:gd name="connsiteY81" fmla="*/ 115372 h 1929923"/>
                <a:gd name="connsiteX82" fmla="*/ 853757 w 1914616"/>
                <a:gd name="connsiteY82" fmla="*/ 60427 h 1929923"/>
                <a:gd name="connsiteX83" fmla="*/ 946179 w 1914616"/>
                <a:gd name="connsiteY83" fmla="*/ 991 h 1929923"/>
                <a:gd name="connsiteX0" fmla="*/ 1895064 w 1914616"/>
                <a:gd name="connsiteY0" fmla="*/ 1476543 h 1929923"/>
                <a:gd name="connsiteX1" fmla="*/ 1912499 w 1914616"/>
                <a:gd name="connsiteY1" fmla="*/ 1486317 h 1929923"/>
                <a:gd name="connsiteX2" fmla="*/ 1893480 w 1914616"/>
                <a:gd name="connsiteY2" fmla="*/ 1518016 h 1929923"/>
                <a:gd name="connsiteX3" fmla="*/ 1597623 w 1914616"/>
                <a:gd name="connsiteY3" fmla="*/ 1777947 h 1929923"/>
                <a:gd name="connsiteX4" fmla="*/ 1415882 w 1914616"/>
                <a:gd name="connsiteY4" fmla="*/ 1902629 h 1929923"/>
                <a:gd name="connsiteX5" fmla="*/ 1299653 w 1914616"/>
                <a:gd name="connsiteY5" fmla="*/ 1832892 h 1929923"/>
                <a:gd name="connsiteX6" fmla="*/ 1453921 w 1914616"/>
                <a:gd name="connsiteY6" fmla="*/ 1627905 h 1929923"/>
                <a:gd name="connsiteX7" fmla="*/ 1481394 w 1914616"/>
                <a:gd name="connsiteY7" fmla="*/ 1617339 h 1929923"/>
                <a:gd name="connsiteX8" fmla="*/ 1472941 w 1914616"/>
                <a:gd name="connsiteY8" fmla="*/ 1598319 h 1929923"/>
                <a:gd name="connsiteX9" fmla="*/ 1441242 w 1914616"/>
                <a:gd name="connsiteY9" fmla="*/ 1564507 h 1929923"/>
                <a:gd name="connsiteX10" fmla="*/ 1496186 w 1914616"/>
                <a:gd name="connsiteY10" fmla="*/ 1560281 h 1929923"/>
                <a:gd name="connsiteX11" fmla="*/ 1553244 w 1914616"/>
                <a:gd name="connsiteY11" fmla="*/ 1583527 h 1929923"/>
                <a:gd name="connsiteX12" fmla="*/ 1553244 w 1914616"/>
                <a:gd name="connsiteY12" fmla="*/ 1541262 h 1929923"/>
                <a:gd name="connsiteX13" fmla="*/ 1606076 w 1914616"/>
                <a:gd name="connsiteY13" fmla="*/ 1541262 h 1929923"/>
                <a:gd name="connsiteX14" fmla="*/ 1707512 w 1914616"/>
                <a:gd name="connsiteY14" fmla="*/ 1539148 h 1929923"/>
                <a:gd name="connsiteX15" fmla="*/ 1815289 w 1914616"/>
                <a:gd name="connsiteY15" fmla="*/ 1515903 h 1929923"/>
                <a:gd name="connsiteX16" fmla="*/ 1874460 w 1914616"/>
                <a:gd name="connsiteY16" fmla="*/ 1477864 h 1929923"/>
                <a:gd name="connsiteX17" fmla="*/ 1895064 w 1914616"/>
                <a:gd name="connsiteY17" fmla="*/ 1476543 h 1929923"/>
                <a:gd name="connsiteX18" fmla="*/ 1244180 w 1914616"/>
                <a:gd name="connsiteY18" fmla="*/ 1396504 h 1929923"/>
                <a:gd name="connsiteX19" fmla="*/ 1430676 w 1914616"/>
                <a:gd name="connsiteY19" fmla="*/ 1431372 h 1929923"/>
                <a:gd name="connsiteX20" fmla="*/ 1443355 w 1914616"/>
                <a:gd name="connsiteY20" fmla="*/ 1441939 h 1929923"/>
                <a:gd name="connsiteX21" fmla="*/ 1428562 w 1914616"/>
                <a:gd name="connsiteY21" fmla="*/ 1456732 h 1929923"/>
                <a:gd name="connsiteX22" fmla="*/ 1363051 w 1914616"/>
                <a:gd name="connsiteY22" fmla="*/ 1463072 h 1929923"/>
                <a:gd name="connsiteX23" fmla="*/ 1286973 w 1914616"/>
                <a:gd name="connsiteY23" fmla="*/ 1450392 h 1929923"/>
                <a:gd name="connsiteX24" fmla="*/ 1198217 w 1914616"/>
                <a:gd name="connsiteY24" fmla="*/ 1446166 h 1929923"/>
                <a:gd name="connsiteX25" fmla="*/ 1286973 w 1914616"/>
                <a:gd name="connsiteY25" fmla="*/ 1467298 h 1929923"/>
                <a:gd name="connsiteX26" fmla="*/ 1240482 w 1914616"/>
                <a:gd name="connsiteY26" fmla="*/ 1496883 h 1929923"/>
                <a:gd name="connsiteX27" fmla="*/ 1147498 w 1914616"/>
                <a:gd name="connsiteY27" fmla="*/ 1486317 h 1929923"/>
                <a:gd name="connsiteX28" fmla="*/ 1109460 w 1914616"/>
                <a:gd name="connsiteY28" fmla="*/ 1494770 h 1929923"/>
                <a:gd name="connsiteX29" fmla="*/ 1147498 w 1914616"/>
                <a:gd name="connsiteY29" fmla="*/ 1496883 h 1929923"/>
                <a:gd name="connsiteX30" fmla="*/ 1210896 w 1914616"/>
                <a:gd name="connsiteY30" fmla="*/ 1513790 h 1929923"/>
                <a:gd name="connsiteX31" fmla="*/ 1073535 w 1914616"/>
                <a:gd name="connsiteY31" fmla="*/ 1551829 h 1929923"/>
                <a:gd name="connsiteX32" fmla="*/ 898134 w 1914616"/>
                <a:gd name="connsiteY32" fmla="*/ 1581414 h 1929923"/>
                <a:gd name="connsiteX33" fmla="*/ 862209 w 1914616"/>
                <a:gd name="connsiteY33" fmla="*/ 1606773 h 1929923"/>
                <a:gd name="connsiteX34" fmla="*/ 813604 w 1914616"/>
                <a:gd name="connsiteY34" fmla="*/ 1638472 h 1929923"/>
                <a:gd name="connsiteX35" fmla="*/ 678355 w 1914616"/>
                <a:gd name="connsiteY35" fmla="*/ 1720889 h 1929923"/>
                <a:gd name="connsiteX36" fmla="*/ 342348 w 1914616"/>
                <a:gd name="connsiteY36" fmla="*/ 1870931 h 1929923"/>
                <a:gd name="connsiteX37" fmla="*/ 156381 w 1914616"/>
                <a:gd name="connsiteY37" fmla="*/ 1917423 h 1929923"/>
                <a:gd name="connsiteX38" fmla="*/ 57058 w 1914616"/>
                <a:gd name="connsiteY38" fmla="*/ 1908969 h 1929923"/>
                <a:gd name="connsiteX39" fmla="*/ 0 w 1914616"/>
                <a:gd name="connsiteY39" fmla="*/ 1809646 h 1929923"/>
                <a:gd name="connsiteX40" fmla="*/ 112003 w 1914616"/>
                <a:gd name="connsiteY40" fmla="*/ 1691303 h 1929923"/>
                <a:gd name="connsiteX41" fmla="*/ 416312 w 1914616"/>
                <a:gd name="connsiteY41" fmla="*/ 1598320 h 1929923"/>
                <a:gd name="connsiteX42" fmla="*/ 608618 w 1914616"/>
                <a:gd name="connsiteY42" fmla="*/ 1566621 h 1929923"/>
                <a:gd name="connsiteX43" fmla="*/ 836849 w 1914616"/>
                <a:gd name="connsiteY43" fmla="*/ 1511676 h 1929923"/>
                <a:gd name="connsiteX44" fmla="*/ 1048175 w 1914616"/>
                <a:gd name="connsiteY44" fmla="*/ 1412353 h 1929923"/>
                <a:gd name="connsiteX45" fmla="*/ 1244180 w 1914616"/>
                <a:gd name="connsiteY45" fmla="*/ 1396504 h 1929923"/>
                <a:gd name="connsiteX46" fmla="*/ 946179 w 1914616"/>
                <a:gd name="connsiteY46" fmla="*/ 991 h 1929923"/>
                <a:gd name="connsiteX47" fmla="*/ 982666 w 1914616"/>
                <a:gd name="connsiteY47" fmla="*/ 18162 h 1929923"/>
                <a:gd name="connsiteX48" fmla="*/ 1151726 w 1914616"/>
                <a:gd name="connsiteY48" fmla="*/ 70993 h 1929923"/>
                <a:gd name="connsiteX49" fmla="*/ 1155953 w 1914616"/>
                <a:gd name="connsiteY49" fmla="*/ 111145 h 1929923"/>
                <a:gd name="connsiteX50" fmla="*/ 1155953 w 1914616"/>
                <a:gd name="connsiteY50" fmla="*/ 208355 h 1929923"/>
                <a:gd name="connsiteX51" fmla="*/ 1117914 w 1914616"/>
                <a:gd name="connsiteY51" fmla="*/ 373189 h 1929923"/>
                <a:gd name="connsiteX52" fmla="*/ 1067196 w 1914616"/>
                <a:gd name="connsiteY52" fmla="*/ 493645 h 1929923"/>
                <a:gd name="connsiteX53" fmla="*/ 1016478 w 1914616"/>
                <a:gd name="connsiteY53" fmla="*/ 563382 h 1929923"/>
                <a:gd name="connsiteX54" fmla="*/ 989006 w 1914616"/>
                <a:gd name="connsiteY54" fmla="*/ 624667 h 1929923"/>
                <a:gd name="connsiteX55" fmla="*/ 965495 w 1914616"/>
                <a:gd name="connsiteY55" fmla="*/ 646328 h 1929923"/>
                <a:gd name="connsiteX56" fmla="*/ 959415 w 1914616"/>
                <a:gd name="connsiteY56" fmla="*/ 645000 h 1929923"/>
                <a:gd name="connsiteX57" fmla="*/ 880948 w 1914616"/>
                <a:gd name="connsiteY57" fmla="*/ 615551 h 1929923"/>
                <a:gd name="connsiteX58" fmla="*/ 856567 w 1914616"/>
                <a:gd name="connsiteY58" fmla="*/ 604576 h 1929923"/>
                <a:gd name="connsiteX59" fmla="*/ 773453 w 1914616"/>
                <a:gd name="connsiteY59" fmla="*/ 559156 h 1929923"/>
                <a:gd name="connsiteX60" fmla="*/ 846625 w 1914616"/>
                <a:gd name="connsiteY60" fmla="*/ 600101 h 1929923"/>
                <a:gd name="connsiteX61" fmla="*/ 856567 w 1914616"/>
                <a:gd name="connsiteY61" fmla="*/ 604576 h 1929923"/>
                <a:gd name="connsiteX62" fmla="*/ 867229 w 1914616"/>
                <a:gd name="connsiteY62" fmla="*/ 610403 h 1929923"/>
                <a:gd name="connsiteX63" fmla="*/ 880948 w 1914616"/>
                <a:gd name="connsiteY63" fmla="*/ 615551 h 1929923"/>
                <a:gd name="connsiteX64" fmla="*/ 934060 w 1914616"/>
                <a:gd name="connsiteY64" fmla="*/ 639460 h 1929923"/>
                <a:gd name="connsiteX65" fmla="*/ 959415 w 1914616"/>
                <a:gd name="connsiteY65" fmla="*/ 645000 h 1929923"/>
                <a:gd name="connsiteX66" fmla="*/ 978439 w 1914616"/>
                <a:gd name="connsiteY66" fmla="*/ 652139 h 1929923"/>
                <a:gd name="connsiteX67" fmla="*/ 984779 w 1914616"/>
                <a:gd name="connsiteY67" fmla="*/ 662705 h 1929923"/>
                <a:gd name="connsiteX68" fmla="*/ 955193 w 1914616"/>
                <a:gd name="connsiteY68" fmla="*/ 918410 h 1929923"/>
                <a:gd name="connsiteX69" fmla="*/ 938287 w 1914616"/>
                <a:gd name="connsiteY69" fmla="*/ 994487 h 1929923"/>
                <a:gd name="connsiteX70" fmla="*/ 921381 w 1914616"/>
                <a:gd name="connsiteY70" fmla="*/ 1030413 h 1929923"/>
                <a:gd name="connsiteX71" fmla="*/ 754433 w 1914616"/>
                <a:gd name="connsiteY71" fmla="*/ 797954 h 1929923"/>
                <a:gd name="connsiteX72" fmla="*/ 655111 w 1914616"/>
                <a:gd name="connsiteY72" fmla="*/ 728217 h 1929923"/>
                <a:gd name="connsiteX73" fmla="*/ 579033 w 1914616"/>
                <a:gd name="connsiteY73" fmla="*/ 508438 h 1929923"/>
                <a:gd name="connsiteX74" fmla="*/ 616511 w 1914616"/>
                <a:gd name="connsiteY74" fmla="*/ 312772 h 1929923"/>
                <a:gd name="connsiteX75" fmla="*/ 699489 w 1914616"/>
                <a:gd name="connsiteY75" fmla="*/ 333037 h 1929923"/>
                <a:gd name="connsiteX76" fmla="*/ 614958 w 1914616"/>
                <a:gd name="connsiteY76" fmla="*/ 265413 h 1929923"/>
                <a:gd name="connsiteX77" fmla="*/ 585372 w 1914616"/>
                <a:gd name="connsiteY77" fmla="*/ 197789 h 1929923"/>
                <a:gd name="connsiteX78" fmla="*/ 576920 w 1914616"/>
                <a:gd name="connsiteY78" fmla="*/ 101013 h 1929923"/>
                <a:gd name="connsiteX79" fmla="*/ 710055 w 1914616"/>
                <a:gd name="connsiteY79" fmla="*/ 229487 h 1929923"/>
                <a:gd name="connsiteX80" fmla="*/ 737527 w 1914616"/>
                <a:gd name="connsiteY80" fmla="*/ 157637 h 1929923"/>
                <a:gd name="connsiteX81" fmla="*/ 777680 w 1914616"/>
                <a:gd name="connsiteY81" fmla="*/ 115372 h 1929923"/>
                <a:gd name="connsiteX82" fmla="*/ 853757 w 1914616"/>
                <a:gd name="connsiteY82" fmla="*/ 60427 h 1929923"/>
                <a:gd name="connsiteX83" fmla="*/ 946179 w 1914616"/>
                <a:gd name="connsiteY83" fmla="*/ 991 h 1929923"/>
                <a:gd name="connsiteX0" fmla="*/ 1895064 w 1914616"/>
                <a:gd name="connsiteY0" fmla="*/ 1476543 h 1929923"/>
                <a:gd name="connsiteX1" fmla="*/ 1912499 w 1914616"/>
                <a:gd name="connsiteY1" fmla="*/ 1486317 h 1929923"/>
                <a:gd name="connsiteX2" fmla="*/ 1893480 w 1914616"/>
                <a:gd name="connsiteY2" fmla="*/ 1518016 h 1929923"/>
                <a:gd name="connsiteX3" fmla="*/ 1597623 w 1914616"/>
                <a:gd name="connsiteY3" fmla="*/ 1777947 h 1929923"/>
                <a:gd name="connsiteX4" fmla="*/ 1415882 w 1914616"/>
                <a:gd name="connsiteY4" fmla="*/ 1902629 h 1929923"/>
                <a:gd name="connsiteX5" fmla="*/ 1299653 w 1914616"/>
                <a:gd name="connsiteY5" fmla="*/ 1832892 h 1929923"/>
                <a:gd name="connsiteX6" fmla="*/ 1453921 w 1914616"/>
                <a:gd name="connsiteY6" fmla="*/ 1627905 h 1929923"/>
                <a:gd name="connsiteX7" fmla="*/ 1481394 w 1914616"/>
                <a:gd name="connsiteY7" fmla="*/ 1617339 h 1929923"/>
                <a:gd name="connsiteX8" fmla="*/ 1472941 w 1914616"/>
                <a:gd name="connsiteY8" fmla="*/ 1598319 h 1929923"/>
                <a:gd name="connsiteX9" fmla="*/ 1441242 w 1914616"/>
                <a:gd name="connsiteY9" fmla="*/ 1564507 h 1929923"/>
                <a:gd name="connsiteX10" fmla="*/ 1496186 w 1914616"/>
                <a:gd name="connsiteY10" fmla="*/ 1560281 h 1929923"/>
                <a:gd name="connsiteX11" fmla="*/ 1553244 w 1914616"/>
                <a:gd name="connsiteY11" fmla="*/ 1583527 h 1929923"/>
                <a:gd name="connsiteX12" fmla="*/ 1553244 w 1914616"/>
                <a:gd name="connsiteY12" fmla="*/ 1541262 h 1929923"/>
                <a:gd name="connsiteX13" fmla="*/ 1606076 w 1914616"/>
                <a:gd name="connsiteY13" fmla="*/ 1541262 h 1929923"/>
                <a:gd name="connsiteX14" fmla="*/ 1707512 w 1914616"/>
                <a:gd name="connsiteY14" fmla="*/ 1539148 h 1929923"/>
                <a:gd name="connsiteX15" fmla="*/ 1800299 w 1914616"/>
                <a:gd name="connsiteY15" fmla="*/ 1520899 h 1929923"/>
                <a:gd name="connsiteX16" fmla="*/ 1874460 w 1914616"/>
                <a:gd name="connsiteY16" fmla="*/ 1477864 h 1929923"/>
                <a:gd name="connsiteX17" fmla="*/ 1895064 w 1914616"/>
                <a:gd name="connsiteY17" fmla="*/ 1476543 h 1929923"/>
                <a:gd name="connsiteX18" fmla="*/ 1244180 w 1914616"/>
                <a:gd name="connsiteY18" fmla="*/ 1396504 h 1929923"/>
                <a:gd name="connsiteX19" fmla="*/ 1430676 w 1914616"/>
                <a:gd name="connsiteY19" fmla="*/ 1431372 h 1929923"/>
                <a:gd name="connsiteX20" fmla="*/ 1443355 w 1914616"/>
                <a:gd name="connsiteY20" fmla="*/ 1441939 h 1929923"/>
                <a:gd name="connsiteX21" fmla="*/ 1428562 w 1914616"/>
                <a:gd name="connsiteY21" fmla="*/ 1456732 h 1929923"/>
                <a:gd name="connsiteX22" fmla="*/ 1363051 w 1914616"/>
                <a:gd name="connsiteY22" fmla="*/ 1463072 h 1929923"/>
                <a:gd name="connsiteX23" fmla="*/ 1286973 w 1914616"/>
                <a:gd name="connsiteY23" fmla="*/ 1450392 h 1929923"/>
                <a:gd name="connsiteX24" fmla="*/ 1198217 w 1914616"/>
                <a:gd name="connsiteY24" fmla="*/ 1446166 h 1929923"/>
                <a:gd name="connsiteX25" fmla="*/ 1286973 w 1914616"/>
                <a:gd name="connsiteY25" fmla="*/ 1467298 h 1929923"/>
                <a:gd name="connsiteX26" fmla="*/ 1240482 w 1914616"/>
                <a:gd name="connsiteY26" fmla="*/ 1496883 h 1929923"/>
                <a:gd name="connsiteX27" fmla="*/ 1147498 w 1914616"/>
                <a:gd name="connsiteY27" fmla="*/ 1486317 h 1929923"/>
                <a:gd name="connsiteX28" fmla="*/ 1109460 w 1914616"/>
                <a:gd name="connsiteY28" fmla="*/ 1494770 h 1929923"/>
                <a:gd name="connsiteX29" fmla="*/ 1147498 w 1914616"/>
                <a:gd name="connsiteY29" fmla="*/ 1496883 h 1929923"/>
                <a:gd name="connsiteX30" fmla="*/ 1210896 w 1914616"/>
                <a:gd name="connsiteY30" fmla="*/ 1513790 h 1929923"/>
                <a:gd name="connsiteX31" fmla="*/ 1073535 w 1914616"/>
                <a:gd name="connsiteY31" fmla="*/ 1551829 h 1929923"/>
                <a:gd name="connsiteX32" fmla="*/ 898134 w 1914616"/>
                <a:gd name="connsiteY32" fmla="*/ 1581414 h 1929923"/>
                <a:gd name="connsiteX33" fmla="*/ 862209 w 1914616"/>
                <a:gd name="connsiteY33" fmla="*/ 1606773 h 1929923"/>
                <a:gd name="connsiteX34" fmla="*/ 813604 w 1914616"/>
                <a:gd name="connsiteY34" fmla="*/ 1638472 h 1929923"/>
                <a:gd name="connsiteX35" fmla="*/ 678355 w 1914616"/>
                <a:gd name="connsiteY35" fmla="*/ 1720889 h 1929923"/>
                <a:gd name="connsiteX36" fmla="*/ 342348 w 1914616"/>
                <a:gd name="connsiteY36" fmla="*/ 1870931 h 1929923"/>
                <a:gd name="connsiteX37" fmla="*/ 156381 w 1914616"/>
                <a:gd name="connsiteY37" fmla="*/ 1917423 h 1929923"/>
                <a:gd name="connsiteX38" fmla="*/ 57058 w 1914616"/>
                <a:gd name="connsiteY38" fmla="*/ 1908969 h 1929923"/>
                <a:gd name="connsiteX39" fmla="*/ 0 w 1914616"/>
                <a:gd name="connsiteY39" fmla="*/ 1809646 h 1929923"/>
                <a:gd name="connsiteX40" fmla="*/ 112003 w 1914616"/>
                <a:gd name="connsiteY40" fmla="*/ 1691303 h 1929923"/>
                <a:gd name="connsiteX41" fmla="*/ 416312 w 1914616"/>
                <a:gd name="connsiteY41" fmla="*/ 1598320 h 1929923"/>
                <a:gd name="connsiteX42" fmla="*/ 608618 w 1914616"/>
                <a:gd name="connsiteY42" fmla="*/ 1566621 h 1929923"/>
                <a:gd name="connsiteX43" fmla="*/ 836849 w 1914616"/>
                <a:gd name="connsiteY43" fmla="*/ 1511676 h 1929923"/>
                <a:gd name="connsiteX44" fmla="*/ 1048175 w 1914616"/>
                <a:gd name="connsiteY44" fmla="*/ 1412353 h 1929923"/>
                <a:gd name="connsiteX45" fmla="*/ 1244180 w 1914616"/>
                <a:gd name="connsiteY45" fmla="*/ 1396504 h 1929923"/>
                <a:gd name="connsiteX46" fmla="*/ 946179 w 1914616"/>
                <a:gd name="connsiteY46" fmla="*/ 991 h 1929923"/>
                <a:gd name="connsiteX47" fmla="*/ 982666 w 1914616"/>
                <a:gd name="connsiteY47" fmla="*/ 18162 h 1929923"/>
                <a:gd name="connsiteX48" fmla="*/ 1151726 w 1914616"/>
                <a:gd name="connsiteY48" fmla="*/ 70993 h 1929923"/>
                <a:gd name="connsiteX49" fmla="*/ 1155953 w 1914616"/>
                <a:gd name="connsiteY49" fmla="*/ 111145 h 1929923"/>
                <a:gd name="connsiteX50" fmla="*/ 1155953 w 1914616"/>
                <a:gd name="connsiteY50" fmla="*/ 208355 h 1929923"/>
                <a:gd name="connsiteX51" fmla="*/ 1117914 w 1914616"/>
                <a:gd name="connsiteY51" fmla="*/ 373189 h 1929923"/>
                <a:gd name="connsiteX52" fmla="*/ 1067196 w 1914616"/>
                <a:gd name="connsiteY52" fmla="*/ 493645 h 1929923"/>
                <a:gd name="connsiteX53" fmla="*/ 1016478 w 1914616"/>
                <a:gd name="connsiteY53" fmla="*/ 563382 h 1929923"/>
                <a:gd name="connsiteX54" fmla="*/ 989006 w 1914616"/>
                <a:gd name="connsiteY54" fmla="*/ 624667 h 1929923"/>
                <a:gd name="connsiteX55" fmla="*/ 965495 w 1914616"/>
                <a:gd name="connsiteY55" fmla="*/ 646328 h 1929923"/>
                <a:gd name="connsiteX56" fmla="*/ 959415 w 1914616"/>
                <a:gd name="connsiteY56" fmla="*/ 645000 h 1929923"/>
                <a:gd name="connsiteX57" fmla="*/ 880948 w 1914616"/>
                <a:gd name="connsiteY57" fmla="*/ 615551 h 1929923"/>
                <a:gd name="connsiteX58" fmla="*/ 856567 w 1914616"/>
                <a:gd name="connsiteY58" fmla="*/ 604576 h 1929923"/>
                <a:gd name="connsiteX59" fmla="*/ 773453 w 1914616"/>
                <a:gd name="connsiteY59" fmla="*/ 559156 h 1929923"/>
                <a:gd name="connsiteX60" fmla="*/ 846625 w 1914616"/>
                <a:gd name="connsiteY60" fmla="*/ 600101 h 1929923"/>
                <a:gd name="connsiteX61" fmla="*/ 856567 w 1914616"/>
                <a:gd name="connsiteY61" fmla="*/ 604576 h 1929923"/>
                <a:gd name="connsiteX62" fmla="*/ 867229 w 1914616"/>
                <a:gd name="connsiteY62" fmla="*/ 610403 h 1929923"/>
                <a:gd name="connsiteX63" fmla="*/ 880948 w 1914616"/>
                <a:gd name="connsiteY63" fmla="*/ 615551 h 1929923"/>
                <a:gd name="connsiteX64" fmla="*/ 934060 w 1914616"/>
                <a:gd name="connsiteY64" fmla="*/ 639460 h 1929923"/>
                <a:gd name="connsiteX65" fmla="*/ 959415 w 1914616"/>
                <a:gd name="connsiteY65" fmla="*/ 645000 h 1929923"/>
                <a:gd name="connsiteX66" fmla="*/ 978439 w 1914616"/>
                <a:gd name="connsiteY66" fmla="*/ 652139 h 1929923"/>
                <a:gd name="connsiteX67" fmla="*/ 984779 w 1914616"/>
                <a:gd name="connsiteY67" fmla="*/ 662705 h 1929923"/>
                <a:gd name="connsiteX68" fmla="*/ 955193 w 1914616"/>
                <a:gd name="connsiteY68" fmla="*/ 918410 h 1929923"/>
                <a:gd name="connsiteX69" fmla="*/ 938287 w 1914616"/>
                <a:gd name="connsiteY69" fmla="*/ 994487 h 1929923"/>
                <a:gd name="connsiteX70" fmla="*/ 921381 w 1914616"/>
                <a:gd name="connsiteY70" fmla="*/ 1030413 h 1929923"/>
                <a:gd name="connsiteX71" fmla="*/ 754433 w 1914616"/>
                <a:gd name="connsiteY71" fmla="*/ 797954 h 1929923"/>
                <a:gd name="connsiteX72" fmla="*/ 655111 w 1914616"/>
                <a:gd name="connsiteY72" fmla="*/ 728217 h 1929923"/>
                <a:gd name="connsiteX73" fmla="*/ 579033 w 1914616"/>
                <a:gd name="connsiteY73" fmla="*/ 508438 h 1929923"/>
                <a:gd name="connsiteX74" fmla="*/ 616511 w 1914616"/>
                <a:gd name="connsiteY74" fmla="*/ 312772 h 1929923"/>
                <a:gd name="connsiteX75" fmla="*/ 699489 w 1914616"/>
                <a:gd name="connsiteY75" fmla="*/ 333037 h 1929923"/>
                <a:gd name="connsiteX76" fmla="*/ 614958 w 1914616"/>
                <a:gd name="connsiteY76" fmla="*/ 265413 h 1929923"/>
                <a:gd name="connsiteX77" fmla="*/ 585372 w 1914616"/>
                <a:gd name="connsiteY77" fmla="*/ 197789 h 1929923"/>
                <a:gd name="connsiteX78" fmla="*/ 576920 w 1914616"/>
                <a:gd name="connsiteY78" fmla="*/ 101013 h 1929923"/>
                <a:gd name="connsiteX79" fmla="*/ 710055 w 1914616"/>
                <a:gd name="connsiteY79" fmla="*/ 229487 h 1929923"/>
                <a:gd name="connsiteX80" fmla="*/ 737527 w 1914616"/>
                <a:gd name="connsiteY80" fmla="*/ 157637 h 1929923"/>
                <a:gd name="connsiteX81" fmla="*/ 777680 w 1914616"/>
                <a:gd name="connsiteY81" fmla="*/ 115372 h 1929923"/>
                <a:gd name="connsiteX82" fmla="*/ 853757 w 1914616"/>
                <a:gd name="connsiteY82" fmla="*/ 60427 h 1929923"/>
                <a:gd name="connsiteX83" fmla="*/ 946179 w 1914616"/>
                <a:gd name="connsiteY83" fmla="*/ 991 h 1929923"/>
                <a:gd name="connsiteX0" fmla="*/ 1895064 w 1914616"/>
                <a:gd name="connsiteY0" fmla="*/ 1476543 h 1929923"/>
                <a:gd name="connsiteX1" fmla="*/ 1912499 w 1914616"/>
                <a:gd name="connsiteY1" fmla="*/ 1486317 h 1929923"/>
                <a:gd name="connsiteX2" fmla="*/ 1893480 w 1914616"/>
                <a:gd name="connsiteY2" fmla="*/ 1518016 h 1929923"/>
                <a:gd name="connsiteX3" fmla="*/ 1597623 w 1914616"/>
                <a:gd name="connsiteY3" fmla="*/ 1777947 h 1929923"/>
                <a:gd name="connsiteX4" fmla="*/ 1415882 w 1914616"/>
                <a:gd name="connsiteY4" fmla="*/ 1902629 h 1929923"/>
                <a:gd name="connsiteX5" fmla="*/ 1299653 w 1914616"/>
                <a:gd name="connsiteY5" fmla="*/ 1832892 h 1929923"/>
                <a:gd name="connsiteX6" fmla="*/ 1453921 w 1914616"/>
                <a:gd name="connsiteY6" fmla="*/ 1627905 h 1929923"/>
                <a:gd name="connsiteX7" fmla="*/ 1481394 w 1914616"/>
                <a:gd name="connsiteY7" fmla="*/ 1617339 h 1929923"/>
                <a:gd name="connsiteX8" fmla="*/ 1472941 w 1914616"/>
                <a:gd name="connsiteY8" fmla="*/ 1598319 h 1929923"/>
                <a:gd name="connsiteX9" fmla="*/ 1441242 w 1914616"/>
                <a:gd name="connsiteY9" fmla="*/ 1564507 h 1929923"/>
                <a:gd name="connsiteX10" fmla="*/ 1496186 w 1914616"/>
                <a:gd name="connsiteY10" fmla="*/ 1560281 h 1929923"/>
                <a:gd name="connsiteX11" fmla="*/ 1553244 w 1914616"/>
                <a:gd name="connsiteY11" fmla="*/ 1583527 h 1929923"/>
                <a:gd name="connsiteX12" fmla="*/ 1553244 w 1914616"/>
                <a:gd name="connsiteY12" fmla="*/ 1541262 h 1929923"/>
                <a:gd name="connsiteX13" fmla="*/ 1606076 w 1914616"/>
                <a:gd name="connsiteY13" fmla="*/ 1541262 h 1929923"/>
                <a:gd name="connsiteX14" fmla="*/ 1725000 w 1914616"/>
                <a:gd name="connsiteY14" fmla="*/ 1534151 h 1929923"/>
                <a:gd name="connsiteX15" fmla="*/ 1800299 w 1914616"/>
                <a:gd name="connsiteY15" fmla="*/ 1520899 h 1929923"/>
                <a:gd name="connsiteX16" fmla="*/ 1874460 w 1914616"/>
                <a:gd name="connsiteY16" fmla="*/ 1477864 h 1929923"/>
                <a:gd name="connsiteX17" fmla="*/ 1895064 w 1914616"/>
                <a:gd name="connsiteY17" fmla="*/ 1476543 h 1929923"/>
                <a:gd name="connsiteX18" fmla="*/ 1244180 w 1914616"/>
                <a:gd name="connsiteY18" fmla="*/ 1396504 h 1929923"/>
                <a:gd name="connsiteX19" fmla="*/ 1430676 w 1914616"/>
                <a:gd name="connsiteY19" fmla="*/ 1431372 h 1929923"/>
                <a:gd name="connsiteX20" fmla="*/ 1443355 w 1914616"/>
                <a:gd name="connsiteY20" fmla="*/ 1441939 h 1929923"/>
                <a:gd name="connsiteX21" fmla="*/ 1428562 w 1914616"/>
                <a:gd name="connsiteY21" fmla="*/ 1456732 h 1929923"/>
                <a:gd name="connsiteX22" fmla="*/ 1363051 w 1914616"/>
                <a:gd name="connsiteY22" fmla="*/ 1463072 h 1929923"/>
                <a:gd name="connsiteX23" fmla="*/ 1286973 w 1914616"/>
                <a:gd name="connsiteY23" fmla="*/ 1450392 h 1929923"/>
                <a:gd name="connsiteX24" fmla="*/ 1198217 w 1914616"/>
                <a:gd name="connsiteY24" fmla="*/ 1446166 h 1929923"/>
                <a:gd name="connsiteX25" fmla="*/ 1286973 w 1914616"/>
                <a:gd name="connsiteY25" fmla="*/ 1467298 h 1929923"/>
                <a:gd name="connsiteX26" fmla="*/ 1240482 w 1914616"/>
                <a:gd name="connsiteY26" fmla="*/ 1496883 h 1929923"/>
                <a:gd name="connsiteX27" fmla="*/ 1147498 w 1914616"/>
                <a:gd name="connsiteY27" fmla="*/ 1486317 h 1929923"/>
                <a:gd name="connsiteX28" fmla="*/ 1109460 w 1914616"/>
                <a:gd name="connsiteY28" fmla="*/ 1494770 h 1929923"/>
                <a:gd name="connsiteX29" fmla="*/ 1147498 w 1914616"/>
                <a:gd name="connsiteY29" fmla="*/ 1496883 h 1929923"/>
                <a:gd name="connsiteX30" fmla="*/ 1210896 w 1914616"/>
                <a:gd name="connsiteY30" fmla="*/ 1513790 h 1929923"/>
                <a:gd name="connsiteX31" fmla="*/ 1073535 w 1914616"/>
                <a:gd name="connsiteY31" fmla="*/ 1551829 h 1929923"/>
                <a:gd name="connsiteX32" fmla="*/ 898134 w 1914616"/>
                <a:gd name="connsiteY32" fmla="*/ 1581414 h 1929923"/>
                <a:gd name="connsiteX33" fmla="*/ 862209 w 1914616"/>
                <a:gd name="connsiteY33" fmla="*/ 1606773 h 1929923"/>
                <a:gd name="connsiteX34" fmla="*/ 813604 w 1914616"/>
                <a:gd name="connsiteY34" fmla="*/ 1638472 h 1929923"/>
                <a:gd name="connsiteX35" fmla="*/ 678355 w 1914616"/>
                <a:gd name="connsiteY35" fmla="*/ 1720889 h 1929923"/>
                <a:gd name="connsiteX36" fmla="*/ 342348 w 1914616"/>
                <a:gd name="connsiteY36" fmla="*/ 1870931 h 1929923"/>
                <a:gd name="connsiteX37" fmla="*/ 156381 w 1914616"/>
                <a:gd name="connsiteY37" fmla="*/ 1917423 h 1929923"/>
                <a:gd name="connsiteX38" fmla="*/ 57058 w 1914616"/>
                <a:gd name="connsiteY38" fmla="*/ 1908969 h 1929923"/>
                <a:gd name="connsiteX39" fmla="*/ 0 w 1914616"/>
                <a:gd name="connsiteY39" fmla="*/ 1809646 h 1929923"/>
                <a:gd name="connsiteX40" fmla="*/ 112003 w 1914616"/>
                <a:gd name="connsiteY40" fmla="*/ 1691303 h 1929923"/>
                <a:gd name="connsiteX41" fmla="*/ 416312 w 1914616"/>
                <a:gd name="connsiteY41" fmla="*/ 1598320 h 1929923"/>
                <a:gd name="connsiteX42" fmla="*/ 608618 w 1914616"/>
                <a:gd name="connsiteY42" fmla="*/ 1566621 h 1929923"/>
                <a:gd name="connsiteX43" fmla="*/ 836849 w 1914616"/>
                <a:gd name="connsiteY43" fmla="*/ 1511676 h 1929923"/>
                <a:gd name="connsiteX44" fmla="*/ 1048175 w 1914616"/>
                <a:gd name="connsiteY44" fmla="*/ 1412353 h 1929923"/>
                <a:gd name="connsiteX45" fmla="*/ 1244180 w 1914616"/>
                <a:gd name="connsiteY45" fmla="*/ 1396504 h 1929923"/>
                <a:gd name="connsiteX46" fmla="*/ 946179 w 1914616"/>
                <a:gd name="connsiteY46" fmla="*/ 991 h 1929923"/>
                <a:gd name="connsiteX47" fmla="*/ 982666 w 1914616"/>
                <a:gd name="connsiteY47" fmla="*/ 18162 h 1929923"/>
                <a:gd name="connsiteX48" fmla="*/ 1151726 w 1914616"/>
                <a:gd name="connsiteY48" fmla="*/ 70993 h 1929923"/>
                <a:gd name="connsiteX49" fmla="*/ 1155953 w 1914616"/>
                <a:gd name="connsiteY49" fmla="*/ 111145 h 1929923"/>
                <a:gd name="connsiteX50" fmla="*/ 1155953 w 1914616"/>
                <a:gd name="connsiteY50" fmla="*/ 208355 h 1929923"/>
                <a:gd name="connsiteX51" fmla="*/ 1117914 w 1914616"/>
                <a:gd name="connsiteY51" fmla="*/ 373189 h 1929923"/>
                <a:gd name="connsiteX52" fmla="*/ 1067196 w 1914616"/>
                <a:gd name="connsiteY52" fmla="*/ 493645 h 1929923"/>
                <a:gd name="connsiteX53" fmla="*/ 1016478 w 1914616"/>
                <a:gd name="connsiteY53" fmla="*/ 563382 h 1929923"/>
                <a:gd name="connsiteX54" fmla="*/ 989006 w 1914616"/>
                <a:gd name="connsiteY54" fmla="*/ 624667 h 1929923"/>
                <a:gd name="connsiteX55" fmla="*/ 965495 w 1914616"/>
                <a:gd name="connsiteY55" fmla="*/ 646328 h 1929923"/>
                <a:gd name="connsiteX56" fmla="*/ 959415 w 1914616"/>
                <a:gd name="connsiteY56" fmla="*/ 645000 h 1929923"/>
                <a:gd name="connsiteX57" fmla="*/ 880948 w 1914616"/>
                <a:gd name="connsiteY57" fmla="*/ 615551 h 1929923"/>
                <a:gd name="connsiteX58" fmla="*/ 856567 w 1914616"/>
                <a:gd name="connsiteY58" fmla="*/ 604576 h 1929923"/>
                <a:gd name="connsiteX59" fmla="*/ 773453 w 1914616"/>
                <a:gd name="connsiteY59" fmla="*/ 559156 h 1929923"/>
                <a:gd name="connsiteX60" fmla="*/ 846625 w 1914616"/>
                <a:gd name="connsiteY60" fmla="*/ 600101 h 1929923"/>
                <a:gd name="connsiteX61" fmla="*/ 856567 w 1914616"/>
                <a:gd name="connsiteY61" fmla="*/ 604576 h 1929923"/>
                <a:gd name="connsiteX62" fmla="*/ 867229 w 1914616"/>
                <a:gd name="connsiteY62" fmla="*/ 610403 h 1929923"/>
                <a:gd name="connsiteX63" fmla="*/ 880948 w 1914616"/>
                <a:gd name="connsiteY63" fmla="*/ 615551 h 1929923"/>
                <a:gd name="connsiteX64" fmla="*/ 934060 w 1914616"/>
                <a:gd name="connsiteY64" fmla="*/ 639460 h 1929923"/>
                <a:gd name="connsiteX65" fmla="*/ 959415 w 1914616"/>
                <a:gd name="connsiteY65" fmla="*/ 645000 h 1929923"/>
                <a:gd name="connsiteX66" fmla="*/ 978439 w 1914616"/>
                <a:gd name="connsiteY66" fmla="*/ 652139 h 1929923"/>
                <a:gd name="connsiteX67" fmla="*/ 984779 w 1914616"/>
                <a:gd name="connsiteY67" fmla="*/ 662705 h 1929923"/>
                <a:gd name="connsiteX68" fmla="*/ 955193 w 1914616"/>
                <a:gd name="connsiteY68" fmla="*/ 918410 h 1929923"/>
                <a:gd name="connsiteX69" fmla="*/ 938287 w 1914616"/>
                <a:gd name="connsiteY69" fmla="*/ 994487 h 1929923"/>
                <a:gd name="connsiteX70" fmla="*/ 921381 w 1914616"/>
                <a:gd name="connsiteY70" fmla="*/ 1030413 h 1929923"/>
                <a:gd name="connsiteX71" fmla="*/ 754433 w 1914616"/>
                <a:gd name="connsiteY71" fmla="*/ 797954 h 1929923"/>
                <a:gd name="connsiteX72" fmla="*/ 655111 w 1914616"/>
                <a:gd name="connsiteY72" fmla="*/ 728217 h 1929923"/>
                <a:gd name="connsiteX73" fmla="*/ 579033 w 1914616"/>
                <a:gd name="connsiteY73" fmla="*/ 508438 h 1929923"/>
                <a:gd name="connsiteX74" fmla="*/ 616511 w 1914616"/>
                <a:gd name="connsiteY74" fmla="*/ 312772 h 1929923"/>
                <a:gd name="connsiteX75" fmla="*/ 699489 w 1914616"/>
                <a:gd name="connsiteY75" fmla="*/ 333037 h 1929923"/>
                <a:gd name="connsiteX76" fmla="*/ 614958 w 1914616"/>
                <a:gd name="connsiteY76" fmla="*/ 265413 h 1929923"/>
                <a:gd name="connsiteX77" fmla="*/ 585372 w 1914616"/>
                <a:gd name="connsiteY77" fmla="*/ 197789 h 1929923"/>
                <a:gd name="connsiteX78" fmla="*/ 576920 w 1914616"/>
                <a:gd name="connsiteY78" fmla="*/ 101013 h 1929923"/>
                <a:gd name="connsiteX79" fmla="*/ 710055 w 1914616"/>
                <a:gd name="connsiteY79" fmla="*/ 229487 h 1929923"/>
                <a:gd name="connsiteX80" fmla="*/ 737527 w 1914616"/>
                <a:gd name="connsiteY80" fmla="*/ 157637 h 1929923"/>
                <a:gd name="connsiteX81" fmla="*/ 777680 w 1914616"/>
                <a:gd name="connsiteY81" fmla="*/ 115372 h 1929923"/>
                <a:gd name="connsiteX82" fmla="*/ 853757 w 1914616"/>
                <a:gd name="connsiteY82" fmla="*/ 60427 h 1929923"/>
                <a:gd name="connsiteX83" fmla="*/ 946179 w 1914616"/>
                <a:gd name="connsiteY83" fmla="*/ 991 h 1929923"/>
                <a:gd name="connsiteX0" fmla="*/ 1895064 w 1914616"/>
                <a:gd name="connsiteY0" fmla="*/ 1476543 h 1929923"/>
                <a:gd name="connsiteX1" fmla="*/ 1912499 w 1914616"/>
                <a:gd name="connsiteY1" fmla="*/ 1486317 h 1929923"/>
                <a:gd name="connsiteX2" fmla="*/ 1893480 w 1914616"/>
                <a:gd name="connsiteY2" fmla="*/ 1518016 h 1929923"/>
                <a:gd name="connsiteX3" fmla="*/ 1597623 w 1914616"/>
                <a:gd name="connsiteY3" fmla="*/ 1777947 h 1929923"/>
                <a:gd name="connsiteX4" fmla="*/ 1415882 w 1914616"/>
                <a:gd name="connsiteY4" fmla="*/ 1902629 h 1929923"/>
                <a:gd name="connsiteX5" fmla="*/ 1299653 w 1914616"/>
                <a:gd name="connsiteY5" fmla="*/ 1832892 h 1929923"/>
                <a:gd name="connsiteX6" fmla="*/ 1453921 w 1914616"/>
                <a:gd name="connsiteY6" fmla="*/ 1627905 h 1929923"/>
                <a:gd name="connsiteX7" fmla="*/ 1481394 w 1914616"/>
                <a:gd name="connsiteY7" fmla="*/ 1617339 h 1929923"/>
                <a:gd name="connsiteX8" fmla="*/ 1472941 w 1914616"/>
                <a:gd name="connsiteY8" fmla="*/ 1598319 h 1929923"/>
                <a:gd name="connsiteX9" fmla="*/ 1441242 w 1914616"/>
                <a:gd name="connsiteY9" fmla="*/ 1564507 h 1929923"/>
                <a:gd name="connsiteX10" fmla="*/ 1496186 w 1914616"/>
                <a:gd name="connsiteY10" fmla="*/ 1560281 h 1929923"/>
                <a:gd name="connsiteX11" fmla="*/ 1553244 w 1914616"/>
                <a:gd name="connsiteY11" fmla="*/ 1583527 h 1929923"/>
                <a:gd name="connsiteX12" fmla="*/ 1553244 w 1914616"/>
                <a:gd name="connsiteY12" fmla="*/ 1541262 h 1929923"/>
                <a:gd name="connsiteX13" fmla="*/ 1606076 w 1914616"/>
                <a:gd name="connsiteY13" fmla="*/ 1541262 h 1929923"/>
                <a:gd name="connsiteX14" fmla="*/ 1725000 w 1914616"/>
                <a:gd name="connsiteY14" fmla="*/ 1534151 h 1929923"/>
                <a:gd name="connsiteX15" fmla="*/ 1800299 w 1914616"/>
                <a:gd name="connsiteY15" fmla="*/ 1520899 h 1929923"/>
                <a:gd name="connsiteX16" fmla="*/ 1874460 w 1914616"/>
                <a:gd name="connsiteY16" fmla="*/ 1477864 h 1929923"/>
                <a:gd name="connsiteX17" fmla="*/ 1895064 w 1914616"/>
                <a:gd name="connsiteY17" fmla="*/ 1476543 h 1929923"/>
                <a:gd name="connsiteX18" fmla="*/ 1244180 w 1914616"/>
                <a:gd name="connsiteY18" fmla="*/ 1396504 h 1929923"/>
                <a:gd name="connsiteX19" fmla="*/ 1430676 w 1914616"/>
                <a:gd name="connsiteY19" fmla="*/ 1431372 h 1929923"/>
                <a:gd name="connsiteX20" fmla="*/ 1443355 w 1914616"/>
                <a:gd name="connsiteY20" fmla="*/ 1441939 h 1929923"/>
                <a:gd name="connsiteX21" fmla="*/ 1428562 w 1914616"/>
                <a:gd name="connsiteY21" fmla="*/ 1456732 h 1929923"/>
                <a:gd name="connsiteX22" fmla="*/ 1363051 w 1914616"/>
                <a:gd name="connsiteY22" fmla="*/ 1463072 h 1929923"/>
                <a:gd name="connsiteX23" fmla="*/ 1286973 w 1914616"/>
                <a:gd name="connsiteY23" fmla="*/ 1450392 h 1929923"/>
                <a:gd name="connsiteX24" fmla="*/ 1198217 w 1914616"/>
                <a:gd name="connsiteY24" fmla="*/ 1446166 h 1929923"/>
                <a:gd name="connsiteX25" fmla="*/ 1286973 w 1914616"/>
                <a:gd name="connsiteY25" fmla="*/ 1467298 h 1929923"/>
                <a:gd name="connsiteX26" fmla="*/ 1240482 w 1914616"/>
                <a:gd name="connsiteY26" fmla="*/ 1496883 h 1929923"/>
                <a:gd name="connsiteX27" fmla="*/ 1147498 w 1914616"/>
                <a:gd name="connsiteY27" fmla="*/ 1486317 h 1929923"/>
                <a:gd name="connsiteX28" fmla="*/ 1109460 w 1914616"/>
                <a:gd name="connsiteY28" fmla="*/ 1494770 h 1929923"/>
                <a:gd name="connsiteX29" fmla="*/ 1147498 w 1914616"/>
                <a:gd name="connsiteY29" fmla="*/ 1496883 h 1929923"/>
                <a:gd name="connsiteX30" fmla="*/ 1210896 w 1914616"/>
                <a:gd name="connsiteY30" fmla="*/ 1513790 h 1929923"/>
                <a:gd name="connsiteX31" fmla="*/ 1073535 w 1914616"/>
                <a:gd name="connsiteY31" fmla="*/ 1551829 h 1929923"/>
                <a:gd name="connsiteX32" fmla="*/ 898134 w 1914616"/>
                <a:gd name="connsiteY32" fmla="*/ 1581414 h 1929923"/>
                <a:gd name="connsiteX33" fmla="*/ 862209 w 1914616"/>
                <a:gd name="connsiteY33" fmla="*/ 1606773 h 1929923"/>
                <a:gd name="connsiteX34" fmla="*/ 813604 w 1914616"/>
                <a:gd name="connsiteY34" fmla="*/ 1638472 h 1929923"/>
                <a:gd name="connsiteX35" fmla="*/ 678355 w 1914616"/>
                <a:gd name="connsiteY35" fmla="*/ 1720889 h 1929923"/>
                <a:gd name="connsiteX36" fmla="*/ 342348 w 1914616"/>
                <a:gd name="connsiteY36" fmla="*/ 1870931 h 1929923"/>
                <a:gd name="connsiteX37" fmla="*/ 156381 w 1914616"/>
                <a:gd name="connsiteY37" fmla="*/ 1917423 h 1929923"/>
                <a:gd name="connsiteX38" fmla="*/ 57058 w 1914616"/>
                <a:gd name="connsiteY38" fmla="*/ 1908969 h 1929923"/>
                <a:gd name="connsiteX39" fmla="*/ 0 w 1914616"/>
                <a:gd name="connsiteY39" fmla="*/ 1809646 h 1929923"/>
                <a:gd name="connsiteX40" fmla="*/ 112003 w 1914616"/>
                <a:gd name="connsiteY40" fmla="*/ 1691303 h 1929923"/>
                <a:gd name="connsiteX41" fmla="*/ 416312 w 1914616"/>
                <a:gd name="connsiteY41" fmla="*/ 1598320 h 1929923"/>
                <a:gd name="connsiteX42" fmla="*/ 608618 w 1914616"/>
                <a:gd name="connsiteY42" fmla="*/ 1566621 h 1929923"/>
                <a:gd name="connsiteX43" fmla="*/ 836849 w 1914616"/>
                <a:gd name="connsiteY43" fmla="*/ 1511676 h 1929923"/>
                <a:gd name="connsiteX44" fmla="*/ 1048175 w 1914616"/>
                <a:gd name="connsiteY44" fmla="*/ 1412353 h 1929923"/>
                <a:gd name="connsiteX45" fmla="*/ 1244180 w 1914616"/>
                <a:gd name="connsiteY45" fmla="*/ 1396504 h 1929923"/>
                <a:gd name="connsiteX46" fmla="*/ 946179 w 1914616"/>
                <a:gd name="connsiteY46" fmla="*/ 991 h 1929923"/>
                <a:gd name="connsiteX47" fmla="*/ 982666 w 1914616"/>
                <a:gd name="connsiteY47" fmla="*/ 18162 h 1929923"/>
                <a:gd name="connsiteX48" fmla="*/ 1151726 w 1914616"/>
                <a:gd name="connsiteY48" fmla="*/ 70993 h 1929923"/>
                <a:gd name="connsiteX49" fmla="*/ 1155953 w 1914616"/>
                <a:gd name="connsiteY49" fmla="*/ 111145 h 1929923"/>
                <a:gd name="connsiteX50" fmla="*/ 1155953 w 1914616"/>
                <a:gd name="connsiteY50" fmla="*/ 208355 h 1929923"/>
                <a:gd name="connsiteX51" fmla="*/ 1117914 w 1914616"/>
                <a:gd name="connsiteY51" fmla="*/ 373189 h 1929923"/>
                <a:gd name="connsiteX52" fmla="*/ 1067196 w 1914616"/>
                <a:gd name="connsiteY52" fmla="*/ 493645 h 1929923"/>
                <a:gd name="connsiteX53" fmla="*/ 1016478 w 1914616"/>
                <a:gd name="connsiteY53" fmla="*/ 563382 h 1929923"/>
                <a:gd name="connsiteX54" fmla="*/ 989006 w 1914616"/>
                <a:gd name="connsiteY54" fmla="*/ 624667 h 1929923"/>
                <a:gd name="connsiteX55" fmla="*/ 965495 w 1914616"/>
                <a:gd name="connsiteY55" fmla="*/ 646328 h 1929923"/>
                <a:gd name="connsiteX56" fmla="*/ 959415 w 1914616"/>
                <a:gd name="connsiteY56" fmla="*/ 645000 h 1929923"/>
                <a:gd name="connsiteX57" fmla="*/ 880948 w 1914616"/>
                <a:gd name="connsiteY57" fmla="*/ 615551 h 1929923"/>
                <a:gd name="connsiteX58" fmla="*/ 856567 w 1914616"/>
                <a:gd name="connsiteY58" fmla="*/ 604576 h 1929923"/>
                <a:gd name="connsiteX59" fmla="*/ 773453 w 1914616"/>
                <a:gd name="connsiteY59" fmla="*/ 559156 h 1929923"/>
                <a:gd name="connsiteX60" fmla="*/ 846625 w 1914616"/>
                <a:gd name="connsiteY60" fmla="*/ 600101 h 1929923"/>
                <a:gd name="connsiteX61" fmla="*/ 856567 w 1914616"/>
                <a:gd name="connsiteY61" fmla="*/ 604576 h 1929923"/>
                <a:gd name="connsiteX62" fmla="*/ 867229 w 1914616"/>
                <a:gd name="connsiteY62" fmla="*/ 610403 h 1929923"/>
                <a:gd name="connsiteX63" fmla="*/ 880948 w 1914616"/>
                <a:gd name="connsiteY63" fmla="*/ 615551 h 1929923"/>
                <a:gd name="connsiteX64" fmla="*/ 934060 w 1914616"/>
                <a:gd name="connsiteY64" fmla="*/ 639460 h 1929923"/>
                <a:gd name="connsiteX65" fmla="*/ 959415 w 1914616"/>
                <a:gd name="connsiteY65" fmla="*/ 645000 h 1929923"/>
                <a:gd name="connsiteX66" fmla="*/ 978439 w 1914616"/>
                <a:gd name="connsiteY66" fmla="*/ 652139 h 1929923"/>
                <a:gd name="connsiteX67" fmla="*/ 984779 w 1914616"/>
                <a:gd name="connsiteY67" fmla="*/ 662705 h 1929923"/>
                <a:gd name="connsiteX68" fmla="*/ 955193 w 1914616"/>
                <a:gd name="connsiteY68" fmla="*/ 918410 h 1929923"/>
                <a:gd name="connsiteX69" fmla="*/ 938287 w 1914616"/>
                <a:gd name="connsiteY69" fmla="*/ 994487 h 1929923"/>
                <a:gd name="connsiteX70" fmla="*/ 921381 w 1914616"/>
                <a:gd name="connsiteY70" fmla="*/ 1030413 h 1929923"/>
                <a:gd name="connsiteX71" fmla="*/ 754433 w 1914616"/>
                <a:gd name="connsiteY71" fmla="*/ 797954 h 1929923"/>
                <a:gd name="connsiteX72" fmla="*/ 655111 w 1914616"/>
                <a:gd name="connsiteY72" fmla="*/ 728217 h 1929923"/>
                <a:gd name="connsiteX73" fmla="*/ 579033 w 1914616"/>
                <a:gd name="connsiteY73" fmla="*/ 508438 h 1929923"/>
                <a:gd name="connsiteX74" fmla="*/ 616511 w 1914616"/>
                <a:gd name="connsiteY74" fmla="*/ 312772 h 1929923"/>
                <a:gd name="connsiteX75" fmla="*/ 699489 w 1914616"/>
                <a:gd name="connsiteY75" fmla="*/ 333037 h 1929923"/>
                <a:gd name="connsiteX76" fmla="*/ 614958 w 1914616"/>
                <a:gd name="connsiteY76" fmla="*/ 265413 h 1929923"/>
                <a:gd name="connsiteX77" fmla="*/ 585372 w 1914616"/>
                <a:gd name="connsiteY77" fmla="*/ 197789 h 1929923"/>
                <a:gd name="connsiteX78" fmla="*/ 576920 w 1914616"/>
                <a:gd name="connsiteY78" fmla="*/ 101013 h 1929923"/>
                <a:gd name="connsiteX79" fmla="*/ 710055 w 1914616"/>
                <a:gd name="connsiteY79" fmla="*/ 229487 h 1929923"/>
                <a:gd name="connsiteX80" fmla="*/ 737527 w 1914616"/>
                <a:gd name="connsiteY80" fmla="*/ 157637 h 1929923"/>
                <a:gd name="connsiteX81" fmla="*/ 777680 w 1914616"/>
                <a:gd name="connsiteY81" fmla="*/ 115372 h 1929923"/>
                <a:gd name="connsiteX82" fmla="*/ 853757 w 1914616"/>
                <a:gd name="connsiteY82" fmla="*/ 60427 h 1929923"/>
                <a:gd name="connsiteX83" fmla="*/ 946179 w 1914616"/>
                <a:gd name="connsiteY83" fmla="*/ 991 h 1929923"/>
                <a:gd name="connsiteX0" fmla="*/ 1895064 w 1914616"/>
                <a:gd name="connsiteY0" fmla="*/ 1476543 h 1929923"/>
                <a:gd name="connsiteX1" fmla="*/ 1912499 w 1914616"/>
                <a:gd name="connsiteY1" fmla="*/ 1486317 h 1929923"/>
                <a:gd name="connsiteX2" fmla="*/ 1893480 w 1914616"/>
                <a:gd name="connsiteY2" fmla="*/ 1518016 h 1929923"/>
                <a:gd name="connsiteX3" fmla="*/ 1597623 w 1914616"/>
                <a:gd name="connsiteY3" fmla="*/ 1777947 h 1929923"/>
                <a:gd name="connsiteX4" fmla="*/ 1415882 w 1914616"/>
                <a:gd name="connsiteY4" fmla="*/ 1902629 h 1929923"/>
                <a:gd name="connsiteX5" fmla="*/ 1299653 w 1914616"/>
                <a:gd name="connsiteY5" fmla="*/ 1832892 h 1929923"/>
                <a:gd name="connsiteX6" fmla="*/ 1453921 w 1914616"/>
                <a:gd name="connsiteY6" fmla="*/ 1627905 h 1929923"/>
                <a:gd name="connsiteX7" fmla="*/ 1481394 w 1914616"/>
                <a:gd name="connsiteY7" fmla="*/ 1617339 h 1929923"/>
                <a:gd name="connsiteX8" fmla="*/ 1472941 w 1914616"/>
                <a:gd name="connsiteY8" fmla="*/ 1598319 h 1929923"/>
                <a:gd name="connsiteX9" fmla="*/ 1441242 w 1914616"/>
                <a:gd name="connsiteY9" fmla="*/ 1564507 h 1929923"/>
                <a:gd name="connsiteX10" fmla="*/ 1496186 w 1914616"/>
                <a:gd name="connsiteY10" fmla="*/ 1560281 h 1929923"/>
                <a:gd name="connsiteX11" fmla="*/ 1553244 w 1914616"/>
                <a:gd name="connsiteY11" fmla="*/ 1583527 h 1929923"/>
                <a:gd name="connsiteX12" fmla="*/ 1553244 w 1914616"/>
                <a:gd name="connsiteY12" fmla="*/ 1541262 h 1929923"/>
                <a:gd name="connsiteX13" fmla="*/ 1606076 w 1914616"/>
                <a:gd name="connsiteY13" fmla="*/ 1541262 h 1929923"/>
                <a:gd name="connsiteX14" fmla="*/ 1725000 w 1914616"/>
                <a:gd name="connsiteY14" fmla="*/ 1534151 h 1929923"/>
                <a:gd name="connsiteX15" fmla="*/ 1800299 w 1914616"/>
                <a:gd name="connsiteY15" fmla="*/ 1520899 h 1929923"/>
                <a:gd name="connsiteX16" fmla="*/ 1874460 w 1914616"/>
                <a:gd name="connsiteY16" fmla="*/ 1477864 h 1929923"/>
                <a:gd name="connsiteX17" fmla="*/ 1895064 w 1914616"/>
                <a:gd name="connsiteY17" fmla="*/ 1476543 h 1929923"/>
                <a:gd name="connsiteX18" fmla="*/ 1244180 w 1914616"/>
                <a:gd name="connsiteY18" fmla="*/ 1396504 h 1929923"/>
                <a:gd name="connsiteX19" fmla="*/ 1430676 w 1914616"/>
                <a:gd name="connsiteY19" fmla="*/ 1431372 h 1929923"/>
                <a:gd name="connsiteX20" fmla="*/ 1443355 w 1914616"/>
                <a:gd name="connsiteY20" fmla="*/ 1441939 h 1929923"/>
                <a:gd name="connsiteX21" fmla="*/ 1428562 w 1914616"/>
                <a:gd name="connsiteY21" fmla="*/ 1456732 h 1929923"/>
                <a:gd name="connsiteX22" fmla="*/ 1363051 w 1914616"/>
                <a:gd name="connsiteY22" fmla="*/ 1463072 h 1929923"/>
                <a:gd name="connsiteX23" fmla="*/ 1286973 w 1914616"/>
                <a:gd name="connsiteY23" fmla="*/ 1450392 h 1929923"/>
                <a:gd name="connsiteX24" fmla="*/ 1198217 w 1914616"/>
                <a:gd name="connsiteY24" fmla="*/ 1446166 h 1929923"/>
                <a:gd name="connsiteX25" fmla="*/ 1286973 w 1914616"/>
                <a:gd name="connsiteY25" fmla="*/ 1467298 h 1929923"/>
                <a:gd name="connsiteX26" fmla="*/ 1240482 w 1914616"/>
                <a:gd name="connsiteY26" fmla="*/ 1496883 h 1929923"/>
                <a:gd name="connsiteX27" fmla="*/ 1147498 w 1914616"/>
                <a:gd name="connsiteY27" fmla="*/ 1486317 h 1929923"/>
                <a:gd name="connsiteX28" fmla="*/ 1109460 w 1914616"/>
                <a:gd name="connsiteY28" fmla="*/ 1494770 h 1929923"/>
                <a:gd name="connsiteX29" fmla="*/ 1147498 w 1914616"/>
                <a:gd name="connsiteY29" fmla="*/ 1496883 h 1929923"/>
                <a:gd name="connsiteX30" fmla="*/ 1210896 w 1914616"/>
                <a:gd name="connsiteY30" fmla="*/ 1513790 h 1929923"/>
                <a:gd name="connsiteX31" fmla="*/ 1073535 w 1914616"/>
                <a:gd name="connsiteY31" fmla="*/ 1551829 h 1929923"/>
                <a:gd name="connsiteX32" fmla="*/ 898134 w 1914616"/>
                <a:gd name="connsiteY32" fmla="*/ 1581414 h 1929923"/>
                <a:gd name="connsiteX33" fmla="*/ 862209 w 1914616"/>
                <a:gd name="connsiteY33" fmla="*/ 1606773 h 1929923"/>
                <a:gd name="connsiteX34" fmla="*/ 813604 w 1914616"/>
                <a:gd name="connsiteY34" fmla="*/ 1638472 h 1929923"/>
                <a:gd name="connsiteX35" fmla="*/ 678355 w 1914616"/>
                <a:gd name="connsiteY35" fmla="*/ 1720889 h 1929923"/>
                <a:gd name="connsiteX36" fmla="*/ 342348 w 1914616"/>
                <a:gd name="connsiteY36" fmla="*/ 1870931 h 1929923"/>
                <a:gd name="connsiteX37" fmla="*/ 156381 w 1914616"/>
                <a:gd name="connsiteY37" fmla="*/ 1917423 h 1929923"/>
                <a:gd name="connsiteX38" fmla="*/ 57058 w 1914616"/>
                <a:gd name="connsiteY38" fmla="*/ 1908969 h 1929923"/>
                <a:gd name="connsiteX39" fmla="*/ 0 w 1914616"/>
                <a:gd name="connsiteY39" fmla="*/ 1809646 h 1929923"/>
                <a:gd name="connsiteX40" fmla="*/ 112003 w 1914616"/>
                <a:gd name="connsiteY40" fmla="*/ 1691303 h 1929923"/>
                <a:gd name="connsiteX41" fmla="*/ 416312 w 1914616"/>
                <a:gd name="connsiteY41" fmla="*/ 1598320 h 1929923"/>
                <a:gd name="connsiteX42" fmla="*/ 608618 w 1914616"/>
                <a:gd name="connsiteY42" fmla="*/ 1566621 h 1929923"/>
                <a:gd name="connsiteX43" fmla="*/ 836849 w 1914616"/>
                <a:gd name="connsiteY43" fmla="*/ 1511676 h 1929923"/>
                <a:gd name="connsiteX44" fmla="*/ 1048175 w 1914616"/>
                <a:gd name="connsiteY44" fmla="*/ 1412353 h 1929923"/>
                <a:gd name="connsiteX45" fmla="*/ 1244180 w 1914616"/>
                <a:gd name="connsiteY45" fmla="*/ 1396504 h 1929923"/>
                <a:gd name="connsiteX46" fmla="*/ 946179 w 1914616"/>
                <a:gd name="connsiteY46" fmla="*/ 991 h 1929923"/>
                <a:gd name="connsiteX47" fmla="*/ 982666 w 1914616"/>
                <a:gd name="connsiteY47" fmla="*/ 18162 h 1929923"/>
                <a:gd name="connsiteX48" fmla="*/ 1151726 w 1914616"/>
                <a:gd name="connsiteY48" fmla="*/ 70993 h 1929923"/>
                <a:gd name="connsiteX49" fmla="*/ 1155953 w 1914616"/>
                <a:gd name="connsiteY49" fmla="*/ 111145 h 1929923"/>
                <a:gd name="connsiteX50" fmla="*/ 1155953 w 1914616"/>
                <a:gd name="connsiteY50" fmla="*/ 208355 h 1929923"/>
                <a:gd name="connsiteX51" fmla="*/ 1117914 w 1914616"/>
                <a:gd name="connsiteY51" fmla="*/ 373189 h 1929923"/>
                <a:gd name="connsiteX52" fmla="*/ 1067196 w 1914616"/>
                <a:gd name="connsiteY52" fmla="*/ 493645 h 1929923"/>
                <a:gd name="connsiteX53" fmla="*/ 1016478 w 1914616"/>
                <a:gd name="connsiteY53" fmla="*/ 563382 h 1929923"/>
                <a:gd name="connsiteX54" fmla="*/ 989006 w 1914616"/>
                <a:gd name="connsiteY54" fmla="*/ 624667 h 1929923"/>
                <a:gd name="connsiteX55" fmla="*/ 965495 w 1914616"/>
                <a:gd name="connsiteY55" fmla="*/ 646328 h 1929923"/>
                <a:gd name="connsiteX56" fmla="*/ 959415 w 1914616"/>
                <a:gd name="connsiteY56" fmla="*/ 645000 h 1929923"/>
                <a:gd name="connsiteX57" fmla="*/ 880948 w 1914616"/>
                <a:gd name="connsiteY57" fmla="*/ 615551 h 1929923"/>
                <a:gd name="connsiteX58" fmla="*/ 856567 w 1914616"/>
                <a:gd name="connsiteY58" fmla="*/ 604576 h 1929923"/>
                <a:gd name="connsiteX59" fmla="*/ 773453 w 1914616"/>
                <a:gd name="connsiteY59" fmla="*/ 559156 h 1929923"/>
                <a:gd name="connsiteX60" fmla="*/ 846625 w 1914616"/>
                <a:gd name="connsiteY60" fmla="*/ 600101 h 1929923"/>
                <a:gd name="connsiteX61" fmla="*/ 856567 w 1914616"/>
                <a:gd name="connsiteY61" fmla="*/ 604576 h 1929923"/>
                <a:gd name="connsiteX62" fmla="*/ 867229 w 1914616"/>
                <a:gd name="connsiteY62" fmla="*/ 610403 h 1929923"/>
                <a:gd name="connsiteX63" fmla="*/ 880948 w 1914616"/>
                <a:gd name="connsiteY63" fmla="*/ 615551 h 1929923"/>
                <a:gd name="connsiteX64" fmla="*/ 934060 w 1914616"/>
                <a:gd name="connsiteY64" fmla="*/ 639460 h 1929923"/>
                <a:gd name="connsiteX65" fmla="*/ 959415 w 1914616"/>
                <a:gd name="connsiteY65" fmla="*/ 645000 h 1929923"/>
                <a:gd name="connsiteX66" fmla="*/ 978439 w 1914616"/>
                <a:gd name="connsiteY66" fmla="*/ 652139 h 1929923"/>
                <a:gd name="connsiteX67" fmla="*/ 984779 w 1914616"/>
                <a:gd name="connsiteY67" fmla="*/ 662705 h 1929923"/>
                <a:gd name="connsiteX68" fmla="*/ 955193 w 1914616"/>
                <a:gd name="connsiteY68" fmla="*/ 918410 h 1929923"/>
                <a:gd name="connsiteX69" fmla="*/ 938287 w 1914616"/>
                <a:gd name="connsiteY69" fmla="*/ 994487 h 1929923"/>
                <a:gd name="connsiteX70" fmla="*/ 921381 w 1914616"/>
                <a:gd name="connsiteY70" fmla="*/ 1030413 h 1929923"/>
                <a:gd name="connsiteX71" fmla="*/ 754433 w 1914616"/>
                <a:gd name="connsiteY71" fmla="*/ 797954 h 1929923"/>
                <a:gd name="connsiteX72" fmla="*/ 655111 w 1914616"/>
                <a:gd name="connsiteY72" fmla="*/ 728217 h 1929923"/>
                <a:gd name="connsiteX73" fmla="*/ 579033 w 1914616"/>
                <a:gd name="connsiteY73" fmla="*/ 508438 h 1929923"/>
                <a:gd name="connsiteX74" fmla="*/ 616511 w 1914616"/>
                <a:gd name="connsiteY74" fmla="*/ 312772 h 1929923"/>
                <a:gd name="connsiteX75" fmla="*/ 699489 w 1914616"/>
                <a:gd name="connsiteY75" fmla="*/ 333037 h 1929923"/>
                <a:gd name="connsiteX76" fmla="*/ 614958 w 1914616"/>
                <a:gd name="connsiteY76" fmla="*/ 265413 h 1929923"/>
                <a:gd name="connsiteX77" fmla="*/ 585372 w 1914616"/>
                <a:gd name="connsiteY77" fmla="*/ 197789 h 1929923"/>
                <a:gd name="connsiteX78" fmla="*/ 576920 w 1914616"/>
                <a:gd name="connsiteY78" fmla="*/ 101013 h 1929923"/>
                <a:gd name="connsiteX79" fmla="*/ 710055 w 1914616"/>
                <a:gd name="connsiteY79" fmla="*/ 229487 h 1929923"/>
                <a:gd name="connsiteX80" fmla="*/ 737527 w 1914616"/>
                <a:gd name="connsiteY80" fmla="*/ 157637 h 1929923"/>
                <a:gd name="connsiteX81" fmla="*/ 777680 w 1914616"/>
                <a:gd name="connsiteY81" fmla="*/ 115372 h 1929923"/>
                <a:gd name="connsiteX82" fmla="*/ 853757 w 1914616"/>
                <a:gd name="connsiteY82" fmla="*/ 60427 h 1929923"/>
                <a:gd name="connsiteX83" fmla="*/ 946179 w 1914616"/>
                <a:gd name="connsiteY83" fmla="*/ 991 h 1929923"/>
                <a:gd name="connsiteX0" fmla="*/ 1895064 w 1914616"/>
                <a:gd name="connsiteY0" fmla="*/ 1476543 h 1929923"/>
                <a:gd name="connsiteX1" fmla="*/ 1912499 w 1914616"/>
                <a:gd name="connsiteY1" fmla="*/ 1486317 h 1929923"/>
                <a:gd name="connsiteX2" fmla="*/ 1893480 w 1914616"/>
                <a:gd name="connsiteY2" fmla="*/ 1518016 h 1929923"/>
                <a:gd name="connsiteX3" fmla="*/ 1597623 w 1914616"/>
                <a:gd name="connsiteY3" fmla="*/ 1777947 h 1929923"/>
                <a:gd name="connsiteX4" fmla="*/ 1415882 w 1914616"/>
                <a:gd name="connsiteY4" fmla="*/ 1902629 h 1929923"/>
                <a:gd name="connsiteX5" fmla="*/ 1299653 w 1914616"/>
                <a:gd name="connsiteY5" fmla="*/ 1832892 h 1929923"/>
                <a:gd name="connsiteX6" fmla="*/ 1453921 w 1914616"/>
                <a:gd name="connsiteY6" fmla="*/ 1627905 h 1929923"/>
                <a:gd name="connsiteX7" fmla="*/ 1481394 w 1914616"/>
                <a:gd name="connsiteY7" fmla="*/ 1617339 h 1929923"/>
                <a:gd name="connsiteX8" fmla="*/ 1472941 w 1914616"/>
                <a:gd name="connsiteY8" fmla="*/ 1598319 h 1929923"/>
                <a:gd name="connsiteX9" fmla="*/ 1441242 w 1914616"/>
                <a:gd name="connsiteY9" fmla="*/ 1564507 h 1929923"/>
                <a:gd name="connsiteX10" fmla="*/ 1496186 w 1914616"/>
                <a:gd name="connsiteY10" fmla="*/ 1560281 h 1929923"/>
                <a:gd name="connsiteX11" fmla="*/ 1553244 w 1914616"/>
                <a:gd name="connsiteY11" fmla="*/ 1583527 h 1929923"/>
                <a:gd name="connsiteX12" fmla="*/ 1553244 w 1914616"/>
                <a:gd name="connsiteY12" fmla="*/ 1541262 h 1929923"/>
                <a:gd name="connsiteX13" fmla="*/ 1606076 w 1914616"/>
                <a:gd name="connsiteY13" fmla="*/ 1541262 h 1929923"/>
                <a:gd name="connsiteX14" fmla="*/ 1715007 w 1914616"/>
                <a:gd name="connsiteY14" fmla="*/ 1529154 h 1929923"/>
                <a:gd name="connsiteX15" fmla="*/ 1800299 w 1914616"/>
                <a:gd name="connsiteY15" fmla="*/ 1520899 h 1929923"/>
                <a:gd name="connsiteX16" fmla="*/ 1874460 w 1914616"/>
                <a:gd name="connsiteY16" fmla="*/ 1477864 h 1929923"/>
                <a:gd name="connsiteX17" fmla="*/ 1895064 w 1914616"/>
                <a:gd name="connsiteY17" fmla="*/ 1476543 h 1929923"/>
                <a:gd name="connsiteX18" fmla="*/ 1244180 w 1914616"/>
                <a:gd name="connsiteY18" fmla="*/ 1396504 h 1929923"/>
                <a:gd name="connsiteX19" fmla="*/ 1430676 w 1914616"/>
                <a:gd name="connsiteY19" fmla="*/ 1431372 h 1929923"/>
                <a:gd name="connsiteX20" fmla="*/ 1443355 w 1914616"/>
                <a:gd name="connsiteY20" fmla="*/ 1441939 h 1929923"/>
                <a:gd name="connsiteX21" fmla="*/ 1428562 w 1914616"/>
                <a:gd name="connsiteY21" fmla="*/ 1456732 h 1929923"/>
                <a:gd name="connsiteX22" fmla="*/ 1363051 w 1914616"/>
                <a:gd name="connsiteY22" fmla="*/ 1463072 h 1929923"/>
                <a:gd name="connsiteX23" fmla="*/ 1286973 w 1914616"/>
                <a:gd name="connsiteY23" fmla="*/ 1450392 h 1929923"/>
                <a:gd name="connsiteX24" fmla="*/ 1198217 w 1914616"/>
                <a:gd name="connsiteY24" fmla="*/ 1446166 h 1929923"/>
                <a:gd name="connsiteX25" fmla="*/ 1286973 w 1914616"/>
                <a:gd name="connsiteY25" fmla="*/ 1467298 h 1929923"/>
                <a:gd name="connsiteX26" fmla="*/ 1240482 w 1914616"/>
                <a:gd name="connsiteY26" fmla="*/ 1496883 h 1929923"/>
                <a:gd name="connsiteX27" fmla="*/ 1147498 w 1914616"/>
                <a:gd name="connsiteY27" fmla="*/ 1486317 h 1929923"/>
                <a:gd name="connsiteX28" fmla="*/ 1109460 w 1914616"/>
                <a:gd name="connsiteY28" fmla="*/ 1494770 h 1929923"/>
                <a:gd name="connsiteX29" fmla="*/ 1147498 w 1914616"/>
                <a:gd name="connsiteY29" fmla="*/ 1496883 h 1929923"/>
                <a:gd name="connsiteX30" fmla="*/ 1210896 w 1914616"/>
                <a:gd name="connsiteY30" fmla="*/ 1513790 h 1929923"/>
                <a:gd name="connsiteX31" fmla="*/ 1073535 w 1914616"/>
                <a:gd name="connsiteY31" fmla="*/ 1551829 h 1929923"/>
                <a:gd name="connsiteX32" fmla="*/ 898134 w 1914616"/>
                <a:gd name="connsiteY32" fmla="*/ 1581414 h 1929923"/>
                <a:gd name="connsiteX33" fmla="*/ 862209 w 1914616"/>
                <a:gd name="connsiteY33" fmla="*/ 1606773 h 1929923"/>
                <a:gd name="connsiteX34" fmla="*/ 813604 w 1914616"/>
                <a:gd name="connsiteY34" fmla="*/ 1638472 h 1929923"/>
                <a:gd name="connsiteX35" fmla="*/ 678355 w 1914616"/>
                <a:gd name="connsiteY35" fmla="*/ 1720889 h 1929923"/>
                <a:gd name="connsiteX36" fmla="*/ 342348 w 1914616"/>
                <a:gd name="connsiteY36" fmla="*/ 1870931 h 1929923"/>
                <a:gd name="connsiteX37" fmla="*/ 156381 w 1914616"/>
                <a:gd name="connsiteY37" fmla="*/ 1917423 h 1929923"/>
                <a:gd name="connsiteX38" fmla="*/ 57058 w 1914616"/>
                <a:gd name="connsiteY38" fmla="*/ 1908969 h 1929923"/>
                <a:gd name="connsiteX39" fmla="*/ 0 w 1914616"/>
                <a:gd name="connsiteY39" fmla="*/ 1809646 h 1929923"/>
                <a:gd name="connsiteX40" fmla="*/ 112003 w 1914616"/>
                <a:gd name="connsiteY40" fmla="*/ 1691303 h 1929923"/>
                <a:gd name="connsiteX41" fmla="*/ 416312 w 1914616"/>
                <a:gd name="connsiteY41" fmla="*/ 1598320 h 1929923"/>
                <a:gd name="connsiteX42" fmla="*/ 608618 w 1914616"/>
                <a:gd name="connsiteY42" fmla="*/ 1566621 h 1929923"/>
                <a:gd name="connsiteX43" fmla="*/ 836849 w 1914616"/>
                <a:gd name="connsiteY43" fmla="*/ 1511676 h 1929923"/>
                <a:gd name="connsiteX44" fmla="*/ 1048175 w 1914616"/>
                <a:gd name="connsiteY44" fmla="*/ 1412353 h 1929923"/>
                <a:gd name="connsiteX45" fmla="*/ 1244180 w 1914616"/>
                <a:gd name="connsiteY45" fmla="*/ 1396504 h 1929923"/>
                <a:gd name="connsiteX46" fmla="*/ 946179 w 1914616"/>
                <a:gd name="connsiteY46" fmla="*/ 991 h 1929923"/>
                <a:gd name="connsiteX47" fmla="*/ 982666 w 1914616"/>
                <a:gd name="connsiteY47" fmla="*/ 18162 h 1929923"/>
                <a:gd name="connsiteX48" fmla="*/ 1151726 w 1914616"/>
                <a:gd name="connsiteY48" fmla="*/ 70993 h 1929923"/>
                <a:gd name="connsiteX49" fmla="*/ 1155953 w 1914616"/>
                <a:gd name="connsiteY49" fmla="*/ 111145 h 1929923"/>
                <a:gd name="connsiteX50" fmla="*/ 1155953 w 1914616"/>
                <a:gd name="connsiteY50" fmla="*/ 208355 h 1929923"/>
                <a:gd name="connsiteX51" fmla="*/ 1117914 w 1914616"/>
                <a:gd name="connsiteY51" fmla="*/ 373189 h 1929923"/>
                <a:gd name="connsiteX52" fmla="*/ 1067196 w 1914616"/>
                <a:gd name="connsiteY52" fmla="*/ 493645 h 1929923"/>
                <a:gd name="connsiteX53" fmla="*/ 1016478 w 1914616"/>
                <a:gd name="connsiteY53" fmla="*/ 563382 h 1929923"/>
                <a:gd name="connsiteX54" fmla="*/ 989006 w 1914616"/>
                <a:gd name="connsiteY54" fmla="*/ 624667 h 1929923"/>
                <a:gd name="connsiteX55" fmla="*/ 965495 w 1914616"/>
                <a:gd name="connsiteY55" fmla="*/ 646328 h 1929923"/>
                <a:gd name="connsiteX56" fmla="*/ 959415 w 1914616"/>
                <a:gd name="connsiteY56" fmla="*/ 645000 h 1929923"/>
                <a:gd name="connsiteX57" fmla="*/ 880948 w 1914616"/>
                <a:gd name="connsiteY57" fmla="*/ 615551 h 1929923"/>
                <a:gd name="connsiteX58" fmla="*/ 856567 w 1914616"/>
                <a:gd name="connsiteY58" fmla="*/ 604576 h 1929923"/>
                <a:gd name="connsiteX59" fmla="*/ 773453 w 1914616"/>
                <a:gd name="connsiteY59" fmla="*/ 559156 h 1929923"/>
                <a:gd name="connsiteX60" fmla="*/ 846625 w 1914616"/>
                <a:gd name="connsiteY60" fmla="*/ 600101 h 1929923"/>
                <a:gd name="connsiteX61" fmla="*/ 856567 w 1914616"/>
                <a:gd name="connsiteY61" fmla="*/ 604576 h 1929923"/>
                <a:gd name="connsiteX62" fmla="*/ 867229 w 1914616"/>
                <a:gd name="connsiteY62" fmla="*/ 610403 h 1929923"/>
                <a:gd name="connsiteX63" fmla="*/ 880948 w 1914616"/>
                <a:gd name="connsiteY63" fmla="*/ 615551 h 1929923"/>
                <a:gd name="connsiteX64" fmla="*/ 934060 w 1914616"/>
                <a:gd name="connsiteY64" fmla="*/ 639460 h 1929923"/>
                <a:gd name="connsiteX65" fmla="*/ 959415 w 1914616"/>
                <a:gd name="connsiteY65" fmla="*/ 645000 h 1929923"/>
                <a:gd name="connsiteX66" fmla="*/ 978439 w 1914616"/>
                <a:gd name="connsiteY66" fmla="*/ 652139 h 1929923"/>
                <a:gd name="connsiteX67" fmla="*/ 984779 w 1914616"/>
                <a:gd name="connsiteY67" fmla="*/ 662705 h 1929923"/>
                <a:gd name="connsiteX68" fmla="*/ 955193 w 1914616"/>
                <a:gd name="connsiteY68" fmla="*/ 918410 h 1929923"/>
                <a:gd name="connsiteX69" fmla="*/ 938287 w 1914616"/>
                <a:gd name="connsiteY69" fmla="*/ 994487 h 1929923"/>
                <a:gd name="connsiteX70" fmla="*/ 921381 w 1914616"/>
                <a:gd name="connsiteY70" fmla="*/ 1030413 h 1929923"/>
                <a:gd name="connsiteX71" fmla="*/ 754433 w 1914616"/>
                <a:gd name="connsiteY71" fmla="*/ 797954 h 1929923"/>
                <a:gd name="connsiteX72" fmla="*/ 655111 w 1914616"/>
                <a:gd name="connsiteY72" fmla="*/ 728217 h 1929923"/>
                <a:gd name="connsiteX73" fmla="*/ 579033 w 1914616"/>
                <a:gd name="connsiteY73" fmla="*/ 508438 h 1929923"/>
                <a:gd name="connsiteX74" fmla="*/ 616511 w 1914616"/>
                <a:gd name="connsiteY74" fmla="*/ 312772 h 1929923"/>
                <a:gd name="connsiteX75" fmla="*/ 699489 w 1914616"/>
                <a:gd name="connsiteY75" fmla="*/ 333037 h 1929923"/>
                <a:gd name="connsiteX76" fmla="*/ 614958 w 1914616"/>
                <a:gd name="connsiteY76" fmla="*/ 265413 h 1929923"/>
                <a:gd name="connsiteX77" fmla="*/ 585372 w 1914616"/>
                <a:gd name="connsiteY77" fmla="*/ 197789 h 1929923"/>
                <a:gd name="connsiteX78" fmla="*/ 576920 w 1914616"/>
                <a:gd name="connsiteY78" fmla="*/ 101013 h 1929923"/>
                <a:gd name="connsiteX79" fmla="*/ 710055 w 1914616"/>
                <a:gd name="connsiteY79" fmla="*/ 229487 h 1929923"/>
                <a:gd name="connsiteX80" fmla="*/ 737527 w 1914616"/>
                <a:gd name="connsiteY80" fmla="*/ 157637 h 1929923"/>
                <a:gd name="connsiteX81" fmla="*/ 777680 w 1914616"/>
                <a:gd name="connsiteY81" fmla="*/ 115372 h 1929923"/>
                <a:gd name="connsiteX82" fmla="*/ 853757 w 1914616"/>
                <a:gd name="connsiteY82" fmla="*/ 60427 h 1929923"/>
                <a:gd name="connsiteX83" fmla="*/ 946179 w 1914616"/>
                <a:gd name="connsiteY83" fmla="*/ 991 h 1929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1914616" h="1929923">
                  <a:moveTo>
                    <a:pt x="1895064" y="1476543"/>
                  </a:moveTo>
                  <a:lnTo>
                    <a:pt x="1912499" y="1486317"/>
                  </a:lnTo>
                  <a:cubicBezTo>
                    <a:pt x="1920952" y="1503222"/>
                    <a:pt x="1901932" y="1507449"/>
                    <a:pt x="1893480" y="1518016"/>
                  </a:cubicBezTo>
                  <a:cubicBezTo>
                    <a:pt x="1802609" y="1613112"/>
                    <a:pt x="1696946" y="1691303"/>
                    <a:pt x="1597623" y="1777947"/>
                  </a:cubicBezTo>
                  <a:cubicBezTo>
                    <a:pt x="1542678" y="1826552"/>
                    <a:pt x="1479280" y="1864591"/>
                    <a:pt x="1415882" y="1902629"/>
                  </a:cubicBezTo>
                  <a:cubicBezTo>
                    <a:pt x="1335579" y="1921649"/>
                    <a:pt x="1318673" y="1911083"/>
                    <a:pt x="1299653" y="1832892"/>
                  </a:cubicBezTo>
                  <a:cubicBezTo>
                    <a:pt x="1270068" y="1710323"/>
                    <a:pt x="1322899" y="1638472"/>
                    <a:pt x="1453921" y="1627905"/>
                  </a:cubicBezTo>
                  <a:cubicBezTo>
                    <a:pt x="1464487" y="1627905"/>
                    <a:pt x="1475054" y="1627905"/>
                    <a:pt x="1481394" y="1617339"/>
                  </a:cubicBezTo>
                  <a:cubicBezTo>
                    <a:pt x="1485620" y="1608886"/>
                    <a:pt x="1479280" y="1604660"/>
                    <a:pt x="1472941" y="1598319"/>
                  </a:cubicBezTo>
                  <a:cubicBezTo>
                    <a:pt x="1462374" y="1585640"/>
                    <a:pt x="1432788" y="1583527"/>
                    <a:pt x="1441242" y="1564507"/>
                  </a:cubicBezTo>
                  <a:cubicBezTo>
                    <a:pt x="1451808" y="1543375"/>
                    <a:pt x="1477167" y="1556054"/>
                    <a:pt x="1496186" y="1560281"/>
                  </a:cubicBezTo>
                  <a:cubicBezTo>
                    <a:pt x="1515206" y="1568734"/>
                    <a:pt x="1536338" y="1570847"/>
                    <a:pt x="1553244" y="1583527"/>
                  </a:cubicBezTo>
                  <a:cubicBezTo>
                    <a:pt x="1563811" y="1566620"/>
                    <a:pt x="1536338" y="1556054"/>
                    <a:pt x="1553244" y="1541262"/>
                  </a:cubicBezTo>
                  <a:cubicBezTo>
                    <a:pt x="1572264" y="1520129"/>
                    <a:pt x="1589170" y="1526469"/>
                    <a:pt x="1606076" y="1541262"/>
                  </a:cubicBezTo>
                  <a:cubicBezTo>
                    <a:pt x="1642001" y="1589867"/>
                    <a:pt x="1618736" y="1597569"/>
                    <a:pt x="1715007" y="1529154"/>
                  </a:cubicBezTo>
                  <a:cubicBezTo>
                    <a:pt x="1743824" y="1568556"/>
                    <a:pt x="1732092" y="1565690"/>
                    <a:pt x="1800299" y="1520899"/>
                  </a:cubicBezTo>
                  <a:cubicBezTo>
                    <a:pt x="1808751" y="1533578"/>
                    <a:pt x="1855440" y="1494770"/>
                    <a:pt x="1874460" y="1477864"/>
                  </a:cubicBezTo>
                  <a:cubicBezTo>
                    <a:pt x="1880800" y="1479977"/>
                    <a:pt x="1888196" y="1477335"/>
                    <a:pt x="1895064" y="1476543"/>
                  </a:cubicBezTo>
                  <a:close/>
                  <a:moveTo>
                    <a:pt x="1244180" y="1396504"/>
                  </a:moveTo>
                  <a:cubicBezTo>
                    <a:pt x="1304408" y="1400202"/>
                    <a:pt x="1363051" y="1412353"/>
                    <a:pt x="1430676" y="1431372"/>
                  </a:cubicBezTo>
                  <a:cubicBezTo>
                    <a:pt x="1437015" y="1433485"/>
                    <a:pt x="1443355" y="1433485"/>
                    <a:pt x="1443355" y="1441939"/>
                  </a:cubicBezTo>
                  <a:cubicBezTo>
                    <a:pt x="1445468" y="1452505"/>
                    <a:pt x="1437015" y="1454618"/>
                    <a:pt x="1428562" y="1456732"/>
                  </a:cubicBezTo>
                  <a:cubicBezTo>
                    <a:pt x="1407429" y="1465184"/>
                    <a:pt x="1388411" y="1473638"/>
                    <a:pt x="1363051" y="1463072"/>
                  </a:cubicBezTo>
                  <a:cubicBezTo>
                    <a:pt x="1339805" y="1452505"/>
                    <a:pt x="1312333" y="1454618"/>
                    <a:pt x="1286973" y="1450392"/>
                  </a:cubicBezTo>
                  <a:cubicBezTo>
                    <a:pt x="1261615" y="1439826"/>
                    <a:pt x="1227802" y="1437712"/>
                    <a:pt x="1198217" y="1446166"/>
                  </a:cubicBezTo>
                  <a:cubicBezTo>
                    <a:pt x="1227802" y="1450392"/>
                    <a:pt x="1267955" y="1454618"/>
                    <a:pt x="1286973" y="1467298"/>
                  </a:cubicBezTo>
                  <a:cubicBezTo>
                    <a:pt x="1289087" y="1509563"/>
                    <a:pt x="1257388" y="1492658"/>
                    <a:pt x="1240482" y="1496883"/>
                  </a:cubicBezTo>
                  <a:cubicBezTo>
                    <a:pt x="1213009" y="1490544"/>
                    <a:pt x="1170744" y="1482091"/>
                    <a:pt x="1147498" y="1486317"/>
                  </a:cubicBezTo>
                  <a:cubicBezTo>
                    <a:pt x="1134819" y="1490544"/>
                    <a:pt x="1115800" y="1492658"/>
                    <a:pt x="1109460" y="1494770"/>
                  </a:cubicBezTo>
                  <a:cubicBezTo>
                    <a:pt x="1115800" y="1496883"/>
                    <a:pt x="1132705" y="1498997"/>
                    <a:pt x="1147498" y="1496883"/>
                  </a:cubicBezTo>
                  <a:cubicBezTo>
                    <a:pt x="1181310" y="1492658"/>
                    <a:pt x="1202443" y="1494770"/>
                    <a:pt x="1210896" y="1513790"/>
                  </a:cubicBezTo>
                  <a:cubicBezTo>
                    <a:pt x="1166518" y="1530696"/>
                    <a:pt x="1115800" y="1524356"/>
                    <a:pt x="1073535" y="1551829"/>
                  </a:cubicBezTo>
                  <a:cubicBezTo>
                    <a:pt x="1014363" y="1562395"/>
                    <a:pt x="957305" y="1572961"/>
                    <a:pt x="898134" y="1581414"/>
                  </a:cubicBezTo>
                  <a:cubicBezTo>
                    <a:pt x="881228" y="1583528"/>
                    <a:pt x="870662" y="1591980"/>
                    <a:pt x="862209" y="1606773"/>
                  </a:cubicBezTo>
                  <a:cubicBezTo>
                    <a:pt x="857982" y="1613113"/>
                    <a:pt x="832624" y="1625793"/>
                    <a:pt x="813604" y="1638472"/>
                  </a:cubicBezTo>
                  <a:lnTo>
                    <a:pt x="678355" y="1720889"/>
                  </a:lnTo>
                  <a:cubicBezTo>
                    <a:pt x="572693" y="1788513"/>
                    <a:pt x="467030" y="1839232"/>
                    <a:pt x="342348" y="1870931"/>
                  </a:cubicBezTo>
                  <a:cubicBezTo>
                    <a:pt x="333894" y="1873043"/>
                    <a:pt x="228231" y="1887837"/>
                    <a:pt x="156381" y="1917423"/>
                  </a:cubicBezTo>
                  <a:cubicBezTo>
                    <a:pt x="118343" y="1934328"/>
                    <a:pt x="84530" y="1936441"/>
                    <a:pt x="57058" y="1908969"/>
                  </a:cubicBezTo>
                  <a:cubicBezTo>
                    <a:pt x="29586" y="1879384"/>
                    <a:pt x="14793" y="1851911"/>
                    <a:pt x="0" y="1809646"/>
                  </a:cubicBezTo>
                  <a:cubicBezTo>
                    <a:pt x="69738" y="1750475"/>
                    <a:pt x="57058" y="1731456"/>
                    <a:pt x="112003" y="1691303"/>
                  </a:cubicBezTo>
                  <a:cubicBezTo>
                    <a:pt x="293743" y="1579301"/>
                    <a:pt x="369820" y="1600433"/>
                    <a:pt x="416312" y="1598320"/>
                  </a:cubicBezTo>
                  <a:cubicBezTo>
                    <a:pt x="469143" y="1591980"/>
                    <a:pt x="530428" y="1591980"/>
                    <a:pt x="608618" y="1566621"/>
                  </a:cubicBezTo>
                  <a:cubicBezTo>
                    <a:pt x="712168" y="1534922"/>
                    <a:pt x="762885" y="1532809"/>
                    <a:pt x="836849" y="1511676"/>
                  </a:cubicBezTo>
                  <a:cubicBezTo>
                    <a:pt x="934060" y="1486317"/>
                    <a:pt x="982665" y="1439826"/>
                    <a:pt x="1048175" y="1412353"/>
                  </a:cubicBezTo>
                  <a:cubicBezTo>
                    <a:pt x="1122139" y="1397560"/>
                    <a:pt x="1183952" y="1392805"/>
                    <a:pt x="1244180" y="1396504"/>
                  </a:cubicBezTo>
                  <a:close/>
                  <a:moveTo>
                    <a:pt x="946179" y="991"/>
                  </a:moveTo>
                  <a:cubicBezTo>
                    <a:pt x="959024" y="3105"/>
                    <a:pt x="971571" y="8652"/>
                    <a:pt x="982666" y="18162"/>
                  </a:cubicBezTo>
                  <a:cubicBezTo>
                    <a:pt x="1031271" y="51974"/>
                    <a:pt x="1096782" y="60427"/>
                    <a:pt x="1151726" y="70993"/>
                  </a:cubicBezTo>
                  <a:cubicBezTo>
                    <a:pt x="1153840" y="90013"/>
                    <a:pt x="1155953" y="98466"/>
                    <a:pt x="1155953" y="111145"/>
                  </a:cubicBezTo>
                  <a:lnTo>
                    <a:pt x="1155953" y="208355"/>
                  </a:lnTo>
                  <a:cubicBezTo>
                    <a:pt x="1122141" y="261186"/>
                    <a:pt x="1115801" y="307678"/>
                    <a:pt x="1117914" y="373189"/>
                  </a:cubicBezTo>
                  <a:cubicBezTo>
                    <a:pt x="1120027" y="417568"/>
                    <a:pt x="1098895" y="459833"/>
                    <a:pt x="1067196" y="493645"/>
                  </a:cubicBezTo>
                  <a:cubicBezTo>
                    <a:pt x="1048177" y="514777"/>
                    <a:pt x="1033384" y="529570"/>
                    <a:pt x="1016478" y="563382"/>
                  </a:cubicBezTo>
                  <a:cubicBezTo>
                    <a:pt x="1005912" y="586628"/>
                    <a:pt x="999572" y="605647"/>
                    <a:pt x="989006" y="624667"/>
                  </a:cubicBezTo>
                  <a:cubicBezTo>
                    <a:pt x="983723" y="638403"/>
                    <a:pt x="975269" y="644743"/>
                    <a:pt x="965495" y="646328"/>
                  </a:cubicBezTo>
                  <a:lnTo>
                    <a:pt x="959415" y="645000"/>
                  </a:lnTo>
                  <a:lnTo>
                    <a:pt x="880948" y="615551"/>
                  </a:lnTo>
                  <a:lnTo>
                    <a:pt x="856567" y="604576"/>
                  </a:lnTo>
                  <a:lnTo>
                    <a:pt x="773453" y="559156"/>
                  </a:lnTo>
                  <a:cubicBezTo>
                    <a:pt x="792472" y="576062"/>
                    <a:pt x="818360" y="588213"/>
                    <a:pt x="846625" y="600101"/>
                  </a:cubicBezTo>
                  <a:lnTo>
                    <a:pt x="856567" y="604576"/>
                  </a:lnTo>
                  <a:lnTo>
                    <a:pt x="867229" y="610403"/>
                  </a:lnTo>
                  <a:lnTo>
                    <a:pt x="880948" y="615551"/>
                  </a:lnTo>
                  <a:lnTo>
                    <a:pt x="934060" y="639460"/>
                  </a:lnTo>
                  <a:lnTo>
                    <a:pt x="959415" y="645000"/>
                  </a:lnTo>
                  <a:lnTo>
                    <a:pt x="978439" y="652139"/>
                  </a:lnTo>
                  <a:cubicBezTo>
                    <a:pt x="982666" y="654253"/>
                    <a:pt x="984779" y="658479"/>
                    <a:pt x="984779" y="662705"/>
                  </a:cubicBezTo>
                  <a:cubicBezTo>
                    <a:pt x="1001685" y="751463"/>
                    <a:pt x="965759" y="831766"/>
                    <a:pt x="955193" y="918410"/>
                  </a:cubicBezTo>
                  <a:cubicBezTo>
                    <a:pt x="953080" y="943769"/>
                    <a:pt x="944627" y="969128"/>
                    <a:pt x="938287" y="994487"/>
                  </a:cubicBezTo>
                  <a:cubicBezTo>
                    <a:pt x="925608" y="1002941"/>
                    <a:pt x="944627" y="1026186"/>
                    <a:pt x="921381" y="1030413"/>
                  </a:cubicBezTo>
                  <a:cubicBezTo>
                    <a:pt x="879116" y="943769"/>
                    <a:pt x="813605" y="871918"/>
                    <a:pt x="754433" y="797954"/>
                  </a:cubicBezTo>
                  <a:cubicBezTo>
                    <a:pt x="729075" y="768368"/>
                    <a:pt x="688922" y="749350"/>
                    <a:pt x="655111" y="728217"/>
                  </a:cubicBezTo>
                  <a:cubicBezTo>
                    <a:pt x="574806" y="677498"/>
                    <a:pt x="547334" y="595081"/>
                    <a:pt x="579033" y="508438"/>
                  </a:cubicBezTo>
                  <a:cubicBezTo>
                    <a:pt x="602279" y="451380"/>
                    <a:pt x="605945" y="374057"/>
                    <a:pt x="616511" y="312772"/>
                  </a:cubicBezTo>
                  <a:cubicBezTo>
                    <a:pt x="641870" y="325451"/>
                    <a:pt x="669903" y="366849"/>
                    <a:pt x="699489" y="333037"/>
                  </a:cubicBezTo>
                  <a:cubicBezTo>
                    <a:pt x="640318" y="333037"/>
                    <a:pt x="629751" y="320357"/>
                    <a:pt x="614958" y="265413"/>
                  </a:cubicBezTo>
                  <a:cubicBezTo>
                    <a:pt x="608619" y="242168"/>
                    <a:pt x="591712" y="225188"/>
                    <a:pt x="585372" y="197789"/>
                  </a:cubicBezTo>
                  <a:cubicBezTo>
                    <a:pt x="579033" y="170389"/>
                    <a:pt x="553673" y="130598"/>
                    <a:pt x="576920" y="101013"/>
                  </a:cubicBezTo>
                  <a:cubicBezTo>
                    <a:pt x="644544" y="98899"/>
                    <a:pt x="705828" y="136505"/>
                    <a:pt x="710055" y="229487"/>
                  </a:cubicBezTo>
                  <a:cubicBezTo>
                    <a:pt x="739641" y="212582"/>
                    <a:pt x="739641" y="185109"/>
                    <a:pt x="737527" y="157637"/>
                  </a:cubicBezTo>
                  <a:cubicBezTo>
                    <a:pt x="735414" y="128051"/>
                    <a:pt x="741754" y="109032"/>
                    <a:pt x="777680" y="115372"/>
                  </a:cubicBezTo>
                  <a:cubicBezTo>
                    <a:pt x="822058" y="123824"/>
                    <a:pt x="841077" y="96352"/>
                    <a:pt x="853757" y="60427"/>
                  </a:cubicBezTo>
                  <a:cubicBezTo>
                    <a:pt x="866436" y="19218"/>
                    <a:pt x="907645" y="-5348"/>
                    <a:pt x="946179" y="991"/>
                  </a:cubicBezTo>
                  <a:close/>
                </a:path>
              </a:pathLst>
            </a:custGeom>
            <a:solidFill>
              <a:srgbClr val="FECBA3"/>
            </a:solidFill>
            <a:ln w="9525" cap="flat">
              <a:noFill/>
              <a:prstDash val="solid"/>
              <a:miter/>
            </a:ln>
          </p:spPr>
          <p:txBody>
            <a:bodyPr rtlCol="0" anchor="ctr"/>
            <a:lstStyle/>
            <a:p>
              <a:endParaRPr lang="en-US"/>
            </a:p>
          </p:txBody>
        </p:sp>
        <p:grpSp>
          <p:nvGrpSpPr>
            <p:cNvPr id="113" name="Group 289">
              <a:extLst>
                <a:ext uri="{FF2B5EF4-FFF2-40B4-BE49-F238E27FC236}">
                  <a16:creationId xmlns:a16="http://schemas.microsoft.com/office/drawing/2014/main" id="{E9C74718-4BF7-46EC-AB4A-356399FD3762}"/>
                </a:ext>
              </a:extLst>
            </p:cNvPr>
            <p:cNvGrpSpPr/>
            <p:nvPr/>
          </p:nvGrpSpPr>
          <p:grpSpPr>
            <a:xfrm>
              <a:off x="1314164" y="2864343"/>
              <a:ext cx="1013391" cy="285088"/>
              <a:chOff x="8963351" y="2835327"/>
              <a:chExt cx="1121835" cy="315595"/>
            </a:xfrm>
          </p:grpSpPr>
          <p:sp>
            <p:nvSpPr>
              <p:cNvPr id="117" name="Freeform: Shape 293">
                <a:extLst>
                  <a:ext uri="{FF2B5EF4-FFF2-40B4-BE49-F238E27FC236}">
                    <a16:creationId xmlns:a16="http://schemas.microsoft.com/office/drawing/2014/main" id="{28BFA122-1AE8-4999-9860-554EE010CFEC}"/>
                  </a:ext>
                </a:extLst>
              </p:cNvPr>
              <p:cNvSpPr/>
              <p:nvPr/>
            </p:nvSpPr>
            <p:spPr>
              <a:xfrm>
                <a:off x="9991610" y="2901191"/>
                <a:ext cx="93576" cy="163758"/>
              </a:xfrm>
              <a:custGeom>
                <a:avLst/>
                <a:gdLst>
                  <a:gd name="connsiteX0" fmla="*/ 66128 w 93575"/>
                  <a:gd name="connsiteY0" fmla="*/ 106158 h 163757"/>
                  <a:gd name="connsiteX1" fmla="*/ 45074 w 93575"/>
                  <a:gd name="connsiteY1" fmla="*/ 108498 h 163757"/>
                  <a:gd name="connsiteX2" fmla="*/ 45074 w 93575"/>
                  <a:gd name="connsiteY2" fmla="*/ 42994 h 163757"/>
                  <a:gd name="connsiteX3" fmla="*/ 66128 w 93575"/>
                  <a:gd name="connsiteY3" fmla="*/ 87443 h 163757"/>
                  <a:gd name="connsiteX4" fmla="*/ 66128 w 93575"/>
                  <a:gd name="connsiteY4" fmla="*/ 106158 h 163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5" h="163757">
                    <a:moveTo>
                      <a:pt x="66128" y="106158"/>
                    </a:moveTo>
                    <a:cubicBezTo>
                      <a:pt x="59110" y="110837"/>
                      <a:pt x="52092" y="141249"/>
                      <a:pt x="45074" y="108498"/>
                    </a:cubicBezTo>
                    <a:cubicBezTo>
                      <a:pt x="40395" y="89782"/>
                      <a:pt x="45074" y="68728"/>
                      <a:pt x="45074" y="42994"/>
                    </a:cubicBezTo>
                    <a:cubicBezTo>
                      <a:pt x="63789" y="57031"/>
                      <a:pt x="49753" y="80425"/>
                      <a:pt x="66128" y="87443"/>
                    </a:cubicBezTo>
                    <a:cubicBezTo>
                      <a:pt x="66128" y="94461"/>
                      <a:pt x="66128" y="101479"/>
                      <a:pt x="66128" y="106158"/>
                    </a:cubicBezTo>
                    <a:close/>
                  </a:path>
                </a:pathLst>
              </a:custGeom>
              <a:solidFill>
                <a:srgbClr val="050505"/>
              </a:solidFill>
              <a:ln w="23341" cap="flat">
                <a:noFill/>
                <a:prstDash val="solid"/>
                <a:miter/>
              </a:ln>
            </p:spPr>
            <p:txBody>
              <a:bodyPr rtlCol="0" anchor="ctr"/>
              <a:lstStyle/>
              <a:p>
                <a:endParaRPr lang="en-US"/>
              </a:p>
            </p:txBody>
          </p:sp>
          <p:sp>
            <p:nvSpPr>
              <p:cNvPr id="118" name="Freeform: Shape 294">
                <a:extLst>
                  <a:ext uri="{FF2B5EF4-FFF2-40B4-BE49-F238E27FC236}">
                    <a16:creationId xmlns:a16="http://schemas.microsoft.com/office/drawing/2014/main" id="{6F4A43E1-FF2D-41D6-B34D-8B8C78FC7937}"/>
                  </a:ext>
                </a:extLst>
              </p:cNvPr>
              <p:cNvSpPr/>
              <p:nvPr/>
            </p:nvSpPr>
            <p:spPr>
              <a:xfrm>
                <a:off x="9071658" y="2854204"/>
                <a:ext cx="444486" cy="257334"/>
              </a:xfrm>
              <a:custGeom>
                <a:avLst/>
                <a:gdLst>
                  <a:gd name="connsiteX0" fmla="*/ 422284 w 444485"/>
                  <a:gd name="connsiteY0" fmla="*/ 183557 h 257333"/>
                  <a:gd name="connsiteX1" fmla="*/ 375496 w 444485"/>
                  <a:gd name="connsiteY1" fmla="*/ 223327 h 257333"/>
                  <a:gd name="connsiteX2" fmla="*/ 66696 w 444485"/>
                  <a:gd name="connsiteY2" fmla="*/ 150805 h 257333"/>
                  <a:gd name="connsiteX3" fmla="*/ 45641 w 444485"/>
                  <a:gd name="connsiteY3" fmla="*/ 94660 h 257333"/>
                  <a:gd name="connsiteX4" fmla="*/ 104126 w 444485"/>
                  <a:gd name="connsiteY4" fmla="*/ 47872 h 257333"/>
                  <a:gd name="connsiteX5" fmla="*/ 377836 w 444485"/>
                  <a:gd name="connsiteY5" fmla="*/ 120393 h 257333"/>
                  <a:gd name="connsiteX6" fmla="*/ 422284 w 444485"/>
                  <a:gd name="connsiteY6" fmla="*/ 183557 h 257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485" h="257333">
                    <a:moveTo>
                      <a:pt x="422284" y="183557"/>
                    </a:moveTo>
                    <a:cubicBezTo>
                      <a:pt x="429303" y="223327"/>
                      <a:pt x="408248" y="232684"/>
                      <a:pt x="375496" y="223327"/>
                    </a:cubicBezTo>
                    <a:cubicBezTo>
                      <a:pt x="272563" y="199933"/>
                      <a:pt x="169629" y="174199"/>
                      <a:pt x="66696" y="150805"/>
                    </a:cubicBezTo>
                    <a:cubicBezTo>
                      <a:pt x="29265" y="141448"/>
                      <a:pt x="47981" y="115714"/>
                      <a:pt x="45641" y="94660"/>
                    </a:cubicBezTo>
                    <a:cubicBezTo>
                      <a:pt x="38623" y="43193"/>
                      <a:pt x="54999" y="36175"/>
                      <a:pt x="104126" y="47872"/>
                    </a:cubicBezTo>
                    <a:cubicBezTo>
                      <a:pt x="197702" y="66587"/>
                      <a:pt x="286599" y="94660"/>
                      <a:pt x="377836" y="120393"/>
                    </a:cubicBezTo>
                    <a:cubicBezTo>
                      <a:pt x="415266" y="132090"/>
                      <a:pt x="431642" y="146127"/>
                      <a:pt x="422284" y="183557"/>
                    </a:cubicBezTo>
                    <a:close/>
                  </a:path>
                </a:pathLst>
              </a:custGeom>
              <a:solidFill>
                <a:srgbClr val="000000"/>
              </a:solidFill>
              <a:ln w="23341" cap="flat">
                <a:noFill/>
                <a:prstDash val="solid"/>
                <a:miter/>
              </a:ln>
            </p:spPr>
            <p:txBody>
              <a:bodyPr rtlCol="0" anchor="ctr"/>
              <a:lstStyle/>
              <a:p>
                <a:endParaRPr lang="en-US"/>
              </a:p>
            </p:txBody>
          </p:sp>
          <p:sp>
            <p:nvSpPr>
              <p:cNvPr id="119" name="Freeform: Shape 295">
                <a:extLst>
                  <a:ext uri="{FF2B5EF4-FFF2-40B4-BE49-F238E27FC236}">
                    <a16:creationId xmlns:a16="http://schemas.microsoft.com/office/drawing/2014/main" id="{1FCBC58F-78CA-47B6-A465-70FECDFB4048}"/>
                  </a:ext>
                </a:extLst>
              </p:cNvPr>
              <p:cNvSpPr/>
              <p:nvPr/>
            </p:nvSpPr>
            <p:spPr>
              <a:xfrm>
                <a:off x="9480134" y="2950191"/>
                <a:ext cx="257334" cy="187152"/>
              </a:xfrm>
              <a:custGeom>
                <a:avLst/>
                <a:gdLst>
                  <a:gd name="connsiteX0" fmla="*/ 229034 w 257333"/>
                  <a:gd name="connsiteY0" fmla="*/ 80552 h 187151"/>
                  <a:gd name="connsiteX1" fmla="*/ 219676 w 257333"/>
                  <a:gd name="connsiteY1" fmla="*/ 122661 h 187151"/>
                  <a:gd name="connsiteX2" fmla="*/ 189264 w 257333"/>
                  <a:gd name="connsiteY2" fmla="*/ 153074 h 187151"/>
                  <a:gd name="connsiteX3" fmla="*/ 67615 w 257333"/>
                  <a:gd name="connsiteY3" fmla="*/ 141377 h 187151"/>
                  <a:gd name="connsiteX4" fmla="*/ 46561 w 257333"/>
                  <a:gd name="connsiteY4" fmla="*/ 89910 h 187151"/>
                  <a:gd name="connsiteX5" fmla="*/ 69955 w 257333"/>
                  <a:gd name="connsiteY5" fmla="*/ 43122 h 187151"/>
                  <a:gd name="connsiteX6" fmla="*/ 224355 w 257333"/>
                  <a:gd name="connsiteY6" fmla="*/ 66516 h 187151"/>
                  <a:gd name="connsiteX7" fmla="*/ 229034 w 257333"/>
                  <a:gd name="connsiteY7" fmla="*/ 80552 h 18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7333" h="187151">
                    <a:moveTo>
                      <a:pt x="229034" y="80552"/>
                    </a:moveTo>
                    <a:cubicBezTo>
                      <a:pt x="214997" y="92249"/>
                      <a:pt x="219676" y="108625"/>
                      <a:pt x="219676" y="122661"/>
                    </a:cubicBezTo>
                    <a:cubicBezTo>
                      <a:pt x="222016" y="143716"/>
                      <a:pt x="212658" y="155413"/>
                      <a:pt x="189264" y="153074"/>
                    </a:cubicBezTo>
                    <a:cubicBezTo>
                      <a:pt x="149494" y="148395"/>
                      <a:pt x="107385" y="146055"/>
                      <a:pt x="67615" y="141377"/>
                    </a:cubicBezTo>
                    <a:cubicBezTo>
                      <a:pt x="30185" y="136698"/>
                      <a:pt x="46561" y="108625"/>
                      <a:pt x="46561" y="89910"/>
                    </a:cubicBezTo>
                    <a:cubicBezTo>
                      <a:pt x="44221" y="71195"/>
                      <a:pt x="41882" y="40782"/>
                      <a:pt x="69955" y="43122"/>
                    </a:cubicBezTo>
                    <a:cubicBezTo>
                      <a:pt x="121421" y="47801"/>
                      <a:pt x="172888" y="57158"/>
                      <a:pt x="224355" y="66516"/>
                    </a:cubicBezTo>
                    <a:cubicBezTo>
                      <a:pt x="229034" y="66516"/>
                      <a:pt x="229034" y="75873"/>
                      <a:pt x="229034" y="80552"/>
                    </a:cubicBezTo>
                    <a:close/>
                  </a:path>
                </a:pathLst>
              </a:custGeom>
              <a:solidFill>
                <a:srgbClr val="020202"/>
              </a:solidFill>
              <a:ln w="23341" cap="flat">
                <a:noFill/>
                <a:prstDash val="solid"/>
                <a:miter/>
              </a:ln>
            </p:spPr>
            <p:txBody>
              <a:bodyPr rtlCol="0" anchor="ctr"/>
              <a:lstStyle/>
              <a:p>
                <a:endParaRPr lang="en-US"/>
              </a:p>
            </p:txBody>
          </p:sp>
          <p:sp>
            <p:nvSpPr>
              <p:cNvPr id="120" name="Freeform: Shape 296">
                <a:extLst>
                  <a:ext uri="{FF2B5EF4-FFF2-40B4-BE49-F238E27FC236}">
                    <a16:creationId xmlns:a16="http://schemas.microsoft.com/office/drawing/2014/main" id="{EE26519C-1925-4520-953A-E2C925F2E9FC}"/>
                  </a:ext>
                </a:extLst>
              </p:cNvPr>
              <p:cNvSpPr/>
              <p:nvPr/>
            </p:nvSpPr>
            <p:spPr>
              <a:xfrm>
                <a:off x="9682317" y="2963770"/>
                <a:ext cx="280728" cy="187152"/>
              </a:xfrm>
              <a:custGeom>
                <a:avLst/>
                <a:gdLst>
                  <a:gd name="connsiteX0" fmla="*/ 239736 w 280727"/>
                  <a:gd name="connsiteY0" fmla="*/ 57616 h 187151"/>
                  <a:gd name="connsiteX1" fmla="*/ 237397 w 280727"/>
                  <a:gd name="connsiteY1" fmla="*/ 104404 h 187151"/>
                  <a:gd name="connsiteX2" fmla="*/ 211663 w 280727"/>
                  <a:gd name="connsiteY2" fmla="*/ 141834 h 187151"/>
                  <a:gd name="connsiteX3" fmla="*/ 80657 w 280727"/>
                  <a:gd name="connsiteY3" fmla="*/ 151192 h 187151"/>
                  <a:gd name="connsiteX4" fmla="*/ 47906 w 280727"/>
                  <a:gd name="connsiteY4" fmla="*/ 99725 h 187151"/>
                  <a:gd name="connsiteX5" fmla="*/ 66621 w 280727"/>
                  <a:gd name="connsiteY5" fmla="*/ 45919 h 187151"/>
                  <a:gd name="connsiteX6" fmla="*/ 235057 w 280727"/>
                  <a:gd name="connsiteY6" fmla="*/ 43579 h 187151"/>
                  <a:gd name="connsiteX7" fmla="*/ 239736 w 280727"/>
                  <a:gd name="connsiteY7" fmla="*/ 57616 h 18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727" h="187151">
                    <a:moveTo>
                      <a:pt x="239736" y="57616"/>
                    </a:moveTo>
                    <a:cubicBezTo>
                      <a:pt x="225700" y="71652"/>
                      <a:pt x="235057" y="88028"/>
                      <a:pt x="237397" y="104404"/>
                    </a:cubicBezTo>
                    <a:cubicBezTo>
                      <a:pt x="244415" y="127798"/>
                      <a:pt x="235057" y="139495"/>
                      <a:pt x="211663" y="141834"/>
                    </a:cubicBezTo>
                    <a:cubicBezTo>
                      <a:pt x="167215" y="144173"/>
                      <a:pt x="125106" y="148852"/>
                      <a:pt x="80657" y="151192"/>
                    </a:cubicBezTo>
                    <a:cubicBezTo>
                      <a:pt x="40887" y="153531"/>
                      <a:pt x="52584" y="120779"/>
                      <a:pt x="47906" y="99725"/>
                    </a:cubicBezTo>
                    <a:cubicBezTo>
                      <a:pt x="43227" y="78670"/>
                      <a:pt x="33869" y="48258"/>
                      <a:pt x="66621" y="45919"/>
                    </a:cubicBezTo>
                    <a:cubicBezTo>
                      <a:pt x="122766" y="41240"/>
                      <a:pt x="178912" y="43579"/>
                      <a:pt x="235057" y="43579"/>
                    </a:cubicBezTo>
                    <a:cubicBezTo>
                      <a:pt x="235057" y="43579"/>
                      <a:pt x="237397" y="52937"/>
                      <a:pt x="239736" y="57616"/>
                    </a:cubicBezTo>
                    <a:close/>
                  </a:path>
                </a:pathLst>
              </a:custGeom>
              <a:solidFill>
                <a:srgbClr val="020202"/>
              </a:solidFill>
              <a:ln w="23341" cap="flat">
                <a:noFill/>
                <a:prstDash val="solid"/>
                <a:miter/>
              </a:ln>
            </p:spPr>
            <p:txBody>
              <a:bodyPr rtlCol="0" anchor="ctr"/>
              <a:lstStyle/>
              <a:p>
                <a:endParaRPr lang="en-US"/>
              </a:p>
            </p:txBody>
          </p:sp>
          <p:sp>
            <p:nvSpPr>
              <p:cNvPr id="121" name="Freeform: Shape 297">
                <a:extLst>
                  <a:ext uri="{FF2B5EF4-FFF2-40B4-BE49-F238E27FC236}">
                    <a16:creationId xmlns:a16="http://schemas.microsoft.com/office/drawing/2014/main" id="{C043B66F-7714-47C8-93E6-C1435483ECCA}"/>
                  </a:ext>
                </a:extLst>
              </p:cNvPr>
              <p:cNvSpPr/>
              <p:nvPr/>
            </p:nvSpPr>
            <p:spPr>
              <a:xfrm>
                <a:off x="8963351" y="2835327"/>
                <a:ext cx="140364" cy="187152"/>
              </a:xfrm>
              <a:custGeom>
                <a:avLst/>
                <a:gdLst>
                  <a:gd name="connsiteX0" fmla="*/ 43997 w 140363"/>
                  <a:gd name="connsiteY0" fmla="*/ 99500 h 187151"/>
                  <a:gd name="connsiteX1" fmla="*/ 76749 w 140363"/>
                  <a:gd name="connsiteY1" fmla="*/ 43355 h 187151"/>
                  <a:gd name="connsiteX2" fmla="*/ 104821 w 140363"/>
                  <a:gd name="connsiteY2" fmla="*/ 113537 h 187151"/>
                  <a:gd name="connsiteX3" fmla="*/ 72070 w 140363"/>
                  <a:gd name="connsiteY3" fmla="*/ 155646 h 187151"/>
                  <a:gd name="connsiteX4" fmla="*/ 43997 w 140363"/>
                  <a:gd name="connsiteY4" fmla="*/ 99500 h 187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363" h="187151">
                    <a:moveTo>
                      <a:pt x="43997" y="99500"/>
                    </a:moveTo>
                    <a:cubicBezTo>
                      <a:pt x="53355" y="80785"/>
                      <a:pt x="27621" y="38676"/>
                      <a:pt x="76749" y="43355"/>
                    </a:cubicBezTo>
                    <a:cubicBezTo>
                      <a:pt x="130555" y="48033"/>
                      <a:pt x="100143" y="90143"/>
                      <a:pt x="104821" y="113537"/>
                    </a:cubicBezTo>
                    <a:cubicBezTo>
                      <a:pt x="109500" y="134591"/>
                      <a:pt x="107161" y="157985"/>
                      <a:pt x="72070" y="155646"/>
                    </a:cubicBezTo>
                    <a:cubicBezTo>
                      <a:pt x="27621" y="153306"/>
                      <a:pt x="48676" y="120555"/>
                      <a:pt x="43997" y="99500"/>
                    </a:cubicBezTo>
                    <a:close/>
                  </a:path>
                </a:pathLst>
              </a:custGeom>
              <a:solidFill>
                <a:srgbClr val="000000"/>
              </a:solidFill>
              <a:ln w="23341" cap="flat">
                <a:noFill/>
                <a:prstDash val="solid"/>
                <a:miter/>
              </a:ln>
            </p:spPr>
            <p:txBody>
              <a:bodyPr rtlCol="0" anchor="ctr"/>
              <a:lstStyle/>
              <a:p>
                <a:endParaRPr lang="en-US"/>
              </a:p>
            </p:txBody>
          </p:sp>
          <p:sp>
            <p:nvSpPr>
              <p:cNvPr id="122" name="Freeform: Shape 298">
                <a:extLst>
                  <a:ext uri="{FF2B5EF4-FFF2-40B4-BE49-F238E27FC236}">
                    <a16:creationId xmlns:a16="http://schemas.microsoft.com/office/drawing/2014/main" id="{D3308C2E-0BE6-48AE-9213-15EFEF118FE2}"/>
                  </a:ext>
                </a:extLst>
              </p:cNvPr>
              <p:cNvSpPr/>
              <p:nvPr/>
            </p:nvSpPr>
            <p:spPr>
              <a:xfrm>
                <a:off x="9892135" y="2926594"/>
                <a:ext cx="163758" cy="187152"/>
              </a:xfrm>
              <a:custGeom>
                <a:avLst/>
                <a:gdLst>
                  <a:gd name="connsiteX0" fmla="*/ 46294 w 163757"/>
                  <a:gd name="connsiteY0" fmla="*/ 155616 h 187151"/>
                  <a:gd name="connsiteX1" fmla="*/ 43954 w 163757"/>
                  <a:gd name="connsiteY1" fmla="*/ 111167 h 187151"/>
                  <a:gd name="connsiteX2" fmla="*/ 100100 w 163757"/>
                  <a:gd name="connsiteY2" fmla="*/ 45664 h 187151"/>
                  <a:gd name="connsiteX3" fmla="*/ 123494 w 163757"/>
                  <a:gd name="connsiteY3" fmla="*/ 64379 h 187151"/>
                  <a:gd name="connsiteX4" fmla="*/ 46294 w 163757"/>
                  <a:gd name="connsiteY4" fmla="*/ 155616 h 187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757" h="187151">
                    <a:moveTo>
                      <a:pt x="46294" y="155616"/>
                    </a:moveTo>
                    <a:cubicBezTo>
                      <a:pt x="46294" y="141579"/>
                      <a:pt x="46294" y="125204"/>
                      <a:pt x="43954" y="111167"/>
                    </a:cubicBezTo>
                    <a:cubicBezTo>
                      <a:pt x="36936" y="66719"/>
                      <a:pt x="69688" y="57361"/>
                      <a:pt x="100100" y="45664"/>
                    </a:cubicBezTo>
                    <a:cubicBezTo>
                      <a:pt x="116476" y="38646"/>
                      <a:pt x="123494" y="45664"/>
                      <a:pt x="123494" y="64379"/>
                    </a:cubicBezTo>
                    <a:cubicBezTo>
                      <a:pt x="121155" y="115846"/>
                      <a:pt x="102439" y="153276"/>
                      <a:pt x="46294" y="155616"/>
                    </a:cubicBezTo>
                    <a:close/>
                  </a:path>
                </a:pathLst>
              </a:custGeom>
              <a:solidFill>
                <a:srgbClr val="020202"/>
              </a:solidFill>
              <a:ln w="23341" cap="flat">
                <a:noFill/>
                <a:prstDash val="solid"/>
                <a:miter/>
              </a:ln>
            </p:spPr>
            <p:txBody>
              <a:bodyPr rtlCol="0" anchor="ctr"/>
              <a:lstStyle/>
              <a:p>
                <a:endParaRPr lang="en-US"/>
              </a:p>
            </p:txBody>
          </p:sp>
        </p:grpSp>
        <p:sp>
          <p:nvSpPr>
            <p:cNvPr id="114" name="Freeform: Shape 290">
              <a:extLst>
                <a:ext uri="{FF2B5EF4-FFF2-40B4-BE49-F238E27FC236}">
                  <a16:creationId xmlns:a16="http://schemas.microsoft.com/office/drawing/2014/main" id="{19ADAC03-43F6-480C-B1AC-D2F3FC87A572}"/>
                </a:ext>
              </a:extLst>
            </p:cNvPr>
            <p:cNvSpPr/>
            <p:nvPr/>
          </p:nvSpPr>
          <p:spPr>
            <a:xfrm>
              <a:off x="1909694" y="1707401"/>
              <a:ext cx="217666" cy="1291202"/>
            </a:xfrm>
            <a:custGeom>
              <a:avLst/>
              <a:gdLst>
                <a:gd name="connsiteX0" fmla="*/ 200760 w 217666"/>
                <a:gd name="connsiteY0" fmla="*/ 1217238 h 1291202"/>
                <a:gd name="connsiteX1" fmla="*/ 217666 w 217666"/>
                <a:gd name="connsiteY1" fmla="*/ 1232030 h 1291202"/>
                <a:gd name="connsiteX2" fmla="*/ 202873 w 217666"/>
                <a:gd name="connsiteY2" fmla="*/ 1251050 h 1291202"/>
                <a:gd name="connsiteX3" fmla="*/ 183853 w 217666"/>
                <a:gd name="connsiteY3" fmla="*/ 1236257 h 1291202"/>
                <a:gd name="connsiteX4" fmla="*/ 200760 w 217666"/>
                <a:gd name="connsiteY4" fmla="*/ 1217238 h 1291202"/>
                <a:gd name="connsiteX5" fmla="*/ 188082 w 217666"/>
                <a:gd name="connsiteY5" fmla="*/ 929834 h 1291202"/>
                <a:gd name="connsiteX6" fmla="*/ 204988 w 217666"/>
                <a:gd name="connsiteY6" fmla="*/ 950967 h 1291202"/>
                <a:gd name="connsiteX7" fmla="*/ 181742 w 217666"/>
                <a:gd name="connsiteY7" fmla="*/ 969987 h 1291202"/>
                <a:gd name="connsiteX8" fmla="*/ 166949 w 217666"/>
                <a:gd name="connsiteY8" fmla="*/ 946740 h 1291202"/>
                <a:gd name="connsiteX9" fmla="*/ 188082 w 217666"/>
                <a:gd name="connsiteY9" fmla="*/ 929834 h 1291202"/>
                <a:gd name="connsiteX10" fmla="*/ 128909 w 217666"/>
                <a:gd name="connsiteY10" fmla="*/ 657225 h 1291202"/>
                <a:gd name="connsiteX11" fmla="*/ 141589 w 217666"/>
                <a:gd name="connsiteY11" fmla="*/ 674131 h 1291202"/>
                <a:gd name="connsiteX12" fmla="*/ 124682 w 217666"/>
                <a:gd name="connsiteY12" fmla="*/ 691037 h 1291202"/>
                <a:gd name="connsiteX13" fmla="*/ 109890 w 217666"/>
                <a:gd name="connsiteY13" fmla="*/ 672017 h 1291202"/>
                <a:gd name="connsiteX14" fmla="*/ 128909 w 217666"/>
                <a:gd name="connsiteY14" fmla="*/ 657225 h 1291202"/>
                <a:gd name="connsiteX15" fmla="*/ 69737 w 217666"/>
                <a:gd name="connsiteY15" fmla="*/ 623411 h 1291202"/>
                <a:gd name="connsiteX16" fmla="*/ 88757 w 217666"/>
                <a:gd name="connsiteY16" fmla="*/ 648770 h 1291202"/>
                <a:gd name="connsiteX17" fmla="*/ 120456 w 217666"/>
                <a:gd name="connsiteY17" fmla="*/ 828398 h 1291202"/>
                <a:gd name="connsiteX18" fmla="*/ 164834 w 217666"/>
                <a:gd name="connsiteY18" fmla="*/ 980552 h 1291202"/>
                <a:gd name="connsiteX19" fmla="*/ 173288 w 217666"/>
                <a:gd name="connsiteY19" fmla="*/ 1219351 h 1291202"/>
                <a:gd name="connsiteX20" fmla="*/ 147928 w 217666"/>
                <a:gd name="connsiteY20" fmla="*/ 1291202 h 1291202"/>
                <a:gd name="connsiteX21" fmla="*/ 137362 w 217666"/>
                <a:gd name="connsiteY21" fmla="*/ 1289088 h 1291202"/>
                <a:gd name="connsiteX22" fmla="*/ 158495 w 217666"/>
                <a:gd name="connsiteY22" fmla="*/ 1217238 h 1291202"/>
                <a:gd name="connsiteX23" fmla="*/ 150042 w 217666"/>
                <a:gd name="connsiteY23" fmla="*/ 980552 h 1291202"/>
                <a:gd name="connsiteX24" fmla="*/ 105663 w 217666"/>
                <a:gd name="connsiteY24" fmla="*/ 800925 h 1291202"/>
                <a:gd name="connsiteX25" fmla="*/ 69737 w 217666"/>
                <a:gd name="connsiteY25" fmla="*/ 623411 h 1291202"/>
                <a:gd name="connsiteX26" fmla="*/ 50719 w 217666"/>
                <a:gd name="connsiteY26" fmla="*/ 120456 h 1291202"/>
                <a:gd name="connsiteX27" fmla="*/ 67625 w 217666"/>
                <a:gd name="connsiteY27" fmla="*/ 137363 h 1291202"/>
                <a:gd name="connsiteX28" fmla="*/ 52832 w 217666"/>
                <a:gd name="connsiteY28" fmla="*/ 154269 h 1291202"/>
                <a:gd name="connsiteX29" fmla="*/ 33812 w 217666"/>
                <a:gd name="connsiteY29" fmla="*/ 139476 h 1291202"/>
                <a:gd name="connsiteX30" fmla="*/ 50719 w 217666"/>
                <a:gd name="connsiteY30" fmla="*/ 120456 h 1291202"/>
                <a:gd name="connsiteX31" fmla="*/ 8454 w 217666"/>
                <a:gd name="connsiteY31" fmla="*/ 0 h 1291202"/>
                <a:gd name="connsiteX32" fmla="*/ 10567 w 217666"/>
                <a:gd name="connsiteY32" fmla="*/ 99323 h 1291202"/>
                <a:gd name="connsiteX33" fmla="*/ 23247 w 217666"/>
                <a:gd name="connsiteY33" fmla="*/ 226119 h 1291202"/>
                <a:gd name="connsiteX34" fmla="*/ 42266 w 217666"/>
                <a:gd name="connsiteY34" fmla="*/ 460692 h 1291202"/>
                <a:gd name="connsiteX35" fmla="*/ 25360 w 217666"/>
                <a:gd name="connsiteY35" fmla="*/ 469144 h 1291202"/>
                <a:gd name="connsiteX36" fmla="*/ 2114 w 217666"/>
                <a:gd name="connsiteY36" fmla="*/ 109890 h 1291202"/>
                <a:gd name="connsiteX37" fmla="*/ 0 w 217666"/>
                <a:gd name="connsiteY37" fmla="*/ 29586 h 1291202"/>
                <a:gd name="connsiteX38" fmla="*/ 8454 w 217666"/>
                <a:gd name="connsiteY38" fmla="*/ 0 h 129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17666" h="1291202">
                  <a:moveTo>
                    <a:pt x="200760" y="1217238"/>
                  </a:moveTo>
                  <a:cubicBezTo>
                    <a:pt x="209213" y="1215124"/>
                    <a:pt x="215553" y="1221464"/>
                    <a:pt x="217666" y="1232030"/>
                  </a:cubicBezTo>
                  <a:cubicBezTo>
                    <a:pt x="217666" y="1242597"/>
                    <a:pt x="213440" y="1248937"/>
                    <a:pt x="202873" y="1251050"/>
                  </a:cubicBezTo>
                  <a:cubicBezTo>
                    <a:pt x="192307" y="1251050"/>
                    <a:pt x="185967" y="1244710"/>
                    <a:pt x="183853" y="1236257"/>
                  </a:cubicBezTo>
                  <a:cubicBezTo>
                    <a:pt x="183853" y="1225691"/>
                    <a:pt x="190194" y="1219351"/>
                    <a:pt x="200760" y="1217238"/>
                  </a:cubicBezTo>
                  <a:close/>
                  <a:moveTo>
                    <a:pt x="188082" y="929834"/>
                  </a:moveTo>
                  <a:cubicBezTo>
                    <a:pt x="198648" y="931948"/>
                    <a:pt x="207101" y="940401"/>
                    <a:pt x="204988" y="950967"/>
                  </a:cubicBezTo>
                  <a:cubicBezTo>
                    <a:pt x="204988" y="963647"/>
                    <a:pt x="196534" y="974214"/>
                    <a:pt x="181742" y="969987"/>
                  </a:cubicBezTo>
                  <a:cubicBezTo>
                    <a:pt x="169062" y="967873"/>
                    <a:pt x="164835" y="957307"/>
                    <a:pt x="166949" y="946740"/>
                  </a:cubicBezTo>
                  <a:cubicBezTo>
                    <a:pt x="169062" y="936174"/>
                    <a:pt x="175401" y="929834"/>
                    <a:pt x="188082" y="929834"/>
                  </a:cubicBezTo>
                  <a:close/>
                  <a:moveTo>
                    <a:pt x="128909" y="657225"/>
                  </a:moveTo>
                  <a:cubicBezTo>
                    <a:pt x="137362" y="659338"/>
                    <a:pt x="143702" y="665678"/>
                    <a:pt x="141589" y="674131"/>
                  </a:cubicBezTo>
                  <a:cubicBezTo>
                    <a:pt x="141589" y="684697"/>
                    <a:pt x="135249" y="691037"/>
                    <a:pt x="124682" y="691037"/>
                  </a:cubicBezTo>
                  <a:cubicBezTo>
                    <a:pt x="114116" y="688924"/>
                    <a:pt x="107776" y="684697"/>
                    <a:pt x="109890" y="672017"/>
                  </a:cubicBezTo>
                  <a:cubicBezTo>
                    <a:pt x="112003" y="661451"/>
                    <a:pt x="118343" y="655111"/>
                    <a:pt x="128909" y="657225"/>
                  </a:cubicBezTo>
                  <a:close/>
                  <a:moveTo>
                    <a:pt x="69737" y="623411"/>
                  </a:moveTo>
                  <a:cubicBezTo>
                    <a:pt x="86644" y="623411"/>
                    <a:pt x="86644" y="636091"/>
                    <a:pt x="88757" y="648770"/>
                  </a:cubicBezTo>
                  <a:cubicBezTo>
                    <a:pt x="103550" y="707942"/>
                    <a:pt x="122569" y="765000"/>
                    <a:pt x="120456" y="828398"/>
                  </a:cubicBezTo>
                  <a:cubicBezTo>
                    <a:pt x="118343" y="879116"/>
                    <a:pt x="139476" y="931948"/>
                    <a:pt x="164834" y="980552"/>
                  </a:cubicBezTo>
                  <a:cubicBezTo>
                    <a:pt x="204987" y="1058743"/>
                    <a:pt x="224007" y="1136933"/>
                    <a:pt x="173288" y="1219351"/>
                  </a:cubicBezTo>
                  <a:cubicBezTo>
                    <a:pt x="160608" y="1240483"/>
                    <a:pt x="156382" y="1267956"/>
                    <a:pt x="147928" y="1291202"/>
                  </a:cubicBezTo>
                  <a:cubicBezTo>
                    <a:pt x="143702" y="1291202"/>
                    <a:pt x="141589" y="1289088"/>
                    <a:pt x="137362" y="1289088"/>
                  </a:cubicBezTo>
                  <a:cubicBezTo>
                    <a:pt x="143702" y="1265843"/>
                    <a:pt x="145815" y="1238370"/>
                    <a:pt x="158495" y="1217238"/>
                  </a:cubicBezTo>
                  <a:cubicBezTo>
                    <a:pt x="207100" y="1134820"/>
                    <a:pt x="188081" y="1056630"/>
                    <a:pt x="150042" y="980552"/>
                  </a:cubicBezTo>
                  <a:cubicBezTo>
                    <a:pt x="122569" y="923494"/>
                    <a:pt x="101436" y="864323"/>
                    <a:pt x="105663" y="800925"/>
                  </a:cubicBezTo>
                  <a:cubicBezTo>
                    <a:pt x="109890" y="739640"/>
                    <a:pt x="73964" y="684696"/>
                    <a:pt x="69737" y="623411"/>
                  </a:cubicBezTo>
                  <a:close/>
                  <a:moveTo>
                    <a:pt x="50719" y="120456"/>
                  </a:moveTo>
                  <a:cubicBezTo>
                    <a:pt x="61286" y="120456"/>
                    <a:pt x="67625" y="126797"/>
                    <a:pt x="67625" y="137363"/>
                  </a:cubicBezTo>
                  <a:cubicBezTo>
                    <a:pt x="67625" y="147930"/>
                    <a:pt x="63399" y="154269"/>
                    <a:pt x="52832" y="154269"/>
                  </a:cubicBezTo>
                  <a:cubicBezTo>
                    <a:pt x="42266" y="154269"/>
                    <a:pt x="35926" y="150043"/>
                    <a:pt x="33812" y="139476"/>
                  </a:cubicBezTo>
                  <a:cubicBezTo>
                    <a:pt x="33812" y="128910"/>
                    <a:pt x="40153" y="124683"/>
                    <a:pt x="50719" y="120456"/>
                  </a:cubicBezTo>
                  <a:close/>
                  <a:moveTo>
                    <a:pt x="8454" y="0"/>
                  </a:moveTo>
                  <a:cubicBezTo>
                    <a:pt x="8454" y="35926"/>
                    <a:pt x="10567" y="63399"/>
                    <a:pt x="10567" y="99323"/>
                  </a:cubicBezTo>
                  <a:cubicBezTo>
                    <a:pt x="12681" y="139476"/>
                    <a:pt x="21133" y="190194"/>
                    <a:pt x="23247" y="226119"/>
                  </a:cubicBezTo>
                  <a:cubicBezTo>
                    <a:pt x="27474" y="291631"/>
                    <a:pt x="42266" y="458578"/>
                    <a:pt x="42266" y="460692"/>
                  </a:cubicBezTo>
                  <a:cubicBezTo>
                    <a:pt x="33814" y="462805"/>
                    <a:pt x="33814" y="464917"/>
                    <a:pt x="25360" y="469144"/>
                  </a:cubicBezTo>
                  <a:cubicBezTo>
                    <a:pt x="6341" y="350802"/>
                    <a:pt x="10567" y="221893"/>
                    <a:pt x="2114" y="109890"/>
                  </a:cubicBezTo>
                  <a:cubicBezTo>
                    <a:pt x="-2113" y="80305"/>
                    <a:pt x="2114" y="54945"/>
                    <a:pt x="0" y="29586"/>
                  </a:cubicBezTo>
                  <a:cubicBezTo>
                    <a:pt x="4227" y="10566"/>
                    <a:pt x="4227" y="14793"/>
                    <a:pt x="8454"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115" name="Freeform: Shape 291">
              <a:extLst>
                <a:ext uri="{FF2B5EF4-FFF2-40B4-BE49-F238E27FC236}">
                  <a16:creationId xmlns:a16="http://schemas.microsoft.com/office/drawing/2014/main" id="{89D7496D-5783-4C29-8E53-14D07B114097}"/>
                </a:ext>
              </a:extLst>
            </p:cNvPr>
            <p:cNvSpPr/>
            <p:nvPr/>
          </p:nvSpPr>
          <p:spPr>
            <a:xfrm>
              <a:off x="971407" y="764890"/>
              <a:ext cx="1967442" cy="1883145"/>
            </a:xfrm>
            <a:custGeom>
              <a:avLst/>
              <a:gdLst>
                <a:gd name="connsiteX0" fmla="*/ 16907 w 1967442"/>
                <a:gd name="connsiteY0" fmla="*/ 1749777 h 1883145"/>
                <a:gd name="connsiteX1" fmla="*/ 59172 w 1967442"/>
                <a:gd name="connsiteY1" fmla="*/ 1832195 h 1883145"/>
                <a:gd name="connsiteX2" fmla="*/ 173288 w 1967442"/>
                <a:gd name="connsiteY2" fmla="*/ 1857554 h 1883145"/>
                <a:gd name="connsiteX3" fmla="*/ 323329 w 1967442"/>
                <a:gd name="connsiteY3" fmla="*/ 1817402 h 1883145"/>
                <a:gd name="connsiteX4" fmla="*/ 359255 w 1967442"/>
                <a:gd name="connsiteY4" fmla="*/ 1811062 h 1883145"/>
                <a:gd name="connsiteX5" fmla="*/ 346576 w 1967442"/>
                <a:gd name="connsiteY5" fmla="*/ 1851215 h 1883145"/>
                <a:gd name="connsiteX6" fmla="*/ 327556 w 1967442"/>
                <a:gd name="connsiteY6" fmla="*/ 1825855 h 1883145"/>
                <a:gd name="connsiteX7" fmla="*/ 177515 w 1967442"/>
                <a:gd name="connsiteY7" fmla="*/ 1872347 h 1883145"/>
                <a:gd name="connsiteX8" fmla="*/ 50719 w 1967442"/>
                <a:gd name="connsiteY8" fmla="*/ 1842761 h 1883145"/>
                <a:gd name="connsiteX9" fmla="*/ 12680 w 1967442"/>
                <a:gd name="connsiteY9" fmla="*/ 1779363 h 1883145"/>
                <a:gd name="connsiteX10" fmla="*/ 0 w 1967442"/>
                <a:gd name="connsiteY10" fmla="*/ 1751891 h 1883145"/>
                <a:gd name="connsiteX11" fmla="*/ 16907 w 1967442"/>
                <a:gd name="connsiteY11" fmla="*/ 1749777 h 1883145"/>
                <a:gd name="connsiteX12" fmla="*/ 1572262 w 1967442"/>
                <a:gd name="connsiteY12" fmla="*/ 1487733 h 1883145"/>
                <a:gd name="connsiteX13" fmla="*/ 1587056 w 1967442"/>
                <a:gd name="connsiteY13" fmla="*/ 1536339 h 1883145"/>
                <a:gd name="connsiteX14" fmla="*/ 1532111 w 1967442"/>
                <a:gd name="connsiteY14" fmla="*/ 1513093 h 1883145"/>
                <a:gd name="connsiteX15" fmla="*/ 1515204 w 1967442"/>
                <a:gd name="connsiteY15" fmla="*/ 1500413 h 1883145"/>
                <a:gd name="connsiteX16" fmla="*/ 1532111 w 1967442"/>
                <a:gd name="connsiteY16" fmla="*/ 1502526 h 1883145"/>
                <a:gd name="connsiteX17" fmla="*/ 1580716 w 1967442"/>
                <a:gd name="connsiteY17" fmla="*/ 1529998 h 1883145"/>
                <a:gd name="connsiteX18" fmla="*/ 1572262 w 1967442"/>
                <a:gd name="connsiteY18" fmla="*/ 1487733 h 1883145"/>
                <a:gd name="connsiteX19" fmla="*/ 1697209 w 1967442"/>
                <a:gd name="connsiteY19" fmla="*/ 1483508 h 1883145"/>
                <a:gd name="connsiteX20" fmla="*/ 1709624 w 1967442"/>
                <a:gd name="connsiteY20" fmla="*/ 1487734 h 1883145"/>
                <a:gd name="connsiteX21" fmla="*/ 1682151 w 1967442"/>
                <a:gd name="connsiteY21" fmla="*/ 1510981 h 1883145"/>
                <a:gd name="connsiteX22" fmla="*/ 1625093 w 1967442"/>
                <a:gd name="connsiteY22" fmla="*/ 1489848 h 1883145"/>
                <a:gd name="connsiteX23" fmla="*/ 1646226 w 1967442"/>
                <a:gd name="connsiteY23" fmla="*/ 1487734 h 1883145"/>
                <a:gd name="connsiteX24" fmla="*/ 1644113 w 1967442"/>
                <a:gd name="connsiteY24" fmla="*/ 1508867 h 1883145"/>
                <a:gd name="connsiteX25" fmla="*/ 1667358 w 1967442"/>
                <a:gd name="connsiteY25" fmla="*/ 1508867 h 1883145"/>
                <a:gd name="connsiteX26" fmla="*/ 1686378 w 1967442"/>
                <a:gd name="connsiteY26" fmla="*/ 1485621 h 1883145"/>
                <a:gd name="connsiteX27" fmla="*/ 1697209 w 1967442"/>
                <a:gd name="connsiteY27" fmla="*/ 1483508 h 1883145"/>
                <a:gd name="connsiteX28" fmla="*/ 1800494 w 1967442"/>
                <a:gd name="connsiteY28" fmla="*/ 1459997 h 1883145"/>
                <a:gd name="connsiteX29" fmla="*/ 1808947 w 1967442"/>
                <a:gd name="connsiteY29" fmla="*/ 1462375 h 1883145"/>
                <a:gd name="connsiteX30" fmla="*/ 1787814 w 1967442"/>
                <a:gd name="connsiteY30" fmla="*/ 1485621 h 1883145"/>
                <a:gd name="connsiteX31" fmla="*/ 1745549 w 1967442"/>
                <a:gd name="connsiteY31" fmla="*/ 1464488 h 1883145"/>
                <a:gd name="connsiteX32" fmla="*/ 1762456 w 1967442"/>
                <a:gd name="connsiteY32" fmla="*/ 1464488 h 1883145"/>
                <a:gd name="connsiteX33" fmla="*/ 1760342 w 1967442"/>
                <a:gd name="connsiteY33" fmla="*/ 1485621 h 1883145"/>
                <a:gd name="connsiteX34" fmla="*/ 1777248 w 1967442"/>
                <a:gd name="connsiteY34" fmla="*/ 1485621 h 1883145"/>
                <a:gd name="connsiteX35" fmla="*/ 1792041 w 1967442"/>
                <a:gd name="connsiteY35" fmla="*/ 1462375 h 1883145"/>
                <a:gd name="connsiteX36" fmla="*/ 1800494 w 1967442"/>
                <a:gd name="connsiteY36" fmla="*/ 1459997 h 1883145"/>
                <a:gd name="connsiteX37" fmla="*/ 1187122 w 1967442"/>
                <a:gd name="connsiteY37" fmla="*/ 1428033 h 1883145"/>
                <a:gd name="connsiteX38" fmla="*/ 1255275 w 1967442"/>
                <a:gd name="connsiteY38" fmla="*/ 1439128 h 1883145"/>
                <a:gd name="connsiteX39" fmla="*/ 1227802 w 1967442"/>
                <a:gd name="connsiteY39" fmla="*/ 1456034 h 1883145"/>
                <a:gd name="connsiteX40" fmla="*/ 1122139 w 1967442"/>
                <a:gd name="connsiteY40" fmla="*/ 1439128 h 1883145"/>
                <a:gd name="connsiteX41" fmla="*/ 1187122 w 1967442"/>
                <a:gd name="connsiteY41" fmla="*/ 1428033 h 1883145"/>
                <a:gd name="connsiteX42" fmla="*/ 1923328 w 1967442"/>
                <a:gd name="connsiteY42" fmla="*/ 1407165 h 1883145"/>
                <a:gd name="connsiteX43" fmla="*/ 1942084 w 1967442"/>
                <a:gd name="connsiteY43" fmla="*/ 1430675 h 1883145"/>
                <a:gd name="connsiteX44" fmla="*/ 1967442 w 1967442"/>
                <a:gd name="connsiteY44" fmla="*/ 1447581 h 1883145"/>
                <a:gd name="connsiteX45" fmla="*/ 1868120 w 1967442"/>
                <a:gd name="connsiteY45" fmla="*/ 1517319 h 1883145"/>
                <a:gd name="connsiteX46" fmla="*/ 1544791 w 1967442"/>
                <a:gd name="connsiteY46" fmla="*/ 1792043 h 1883145"/>
                <a:gd name="connsiteX47" fmla="*/ 1441240 w 1967442"/>
                <a:gd name="connsiteY47" fmla="*/ 1851214 h 1883145"/>
                <a:gd name="connsiteX48" fmla="*/ 1432787 w 1967442"/>
                <a:gd name="connsiteY48" fmla="*/ 1842761 h 1883145"/>
                <a:gd name="connsiteX49" fmla="*/ 1464486 w 1967442"/>
                <a:gd name="connsiteY49" fmla="*/ 1811063 h 1883145"/>
                <a:gd name="connsiteX50" fmla="*/ 1637774 w 1967442"/>
                <a:gd name="connsiteY50" fmla="*/ 1684267 h 1883145"/>
                <a:gd name="connsiteX51" fmla="*/ 1889252 w 1967442"/>
                <a:gd name="connsiteY51" fmla="*/ 1462374 h 1883145"/>
                <a:gd name="connsiteX52" fmla="*/ 1893478 w 1967442"/>
                <a:gd name="connsiteY52" fmla="*/ 1420109 h 1883145"/>
                <a:gd name="connsiteX53" fmla="*/ 1923328 w 1967442"/>
                <a:gd name="connsiteY53" fmla="*/ 1407165 h 1883145"/>
                <a:gd name="connsiteX54" fmla="*/ 1238469 w 1967442"/>
                <a:gd name="connsiteY54" fmla="*/ 1382533 h 1883145"/>
                <a:gd name="connsiteX55" fmla="*/ 1261880 w 1967442"/>
                <a:gd name="connsiteY55" fmla="*/ 1382599 h 1883145"/>
                <a:gd name="connsiteX56" fmla="*/ 1301768 w 1967442"/>
                <a:gd name="connsiteY56" fmla="*/ 1392637 h 1883145"/>
                <a:gd name="connsiteX57" fmla="*/ 1301768 w 1967442"/>
                <a:gd name="connsiteY57" fmla="*/ 1409543 h 1883145"/>
                <a:gd name="connsiteX58" fmla="*/ 1210896 w 1967442"/>
                <a:gd name="connsiteY58" fmla="*/ 1388410 h 1883145"/>
                <a:gd name="connsiteX59" fmla="*/ 1238469 w 1967442"/>
                <a:gd name="connsiteY59" fmla="*/ 1382533 h 1883145"/>
                <a:gd name="connsiteX60" fmla="*/ 657224 w 1967442"/>
                <a:gd name="connsiteY60" fmla="*/ 128910 h 1883145"/>
                <a:gd name="connsiteX61" fmla="*/ 659336 w 1967442"/>
                <a:gd name="connsiteY61" fmla="*/ 147929 h 1883145"/>
                <a:gd name="connsiteX62" fmla="*/ 663563 w 1967442"/>
                <a:gd name="connsiteY62" fmla="*/ 196534 h 1883145"/>
                <a:gd name="connsiteX63" fmla="*/ 636091 w 1967442"/>
                <a:gd name="connsiteY63" fmla="*/ 152155 h 1883145"/>
                <a:gd name="connsiteX64" fmla="*/ 640317 w 1967442"/>
                <a:gd name="connsiteY64" fmla="*/ 133136 h 1883145"/>
                <a:gd name="connsiteX65" fmla="*/ 657224 w 1967442"/>
                <a:gd name="connsiteY65" fmla="*/ 128910 h 1883145"/>
                <a:gd name="connsiteX66" fmla="*/ 589599 w 1967442"/>
                <a:gd name="connsiteY66" fmla="*/ 31698 h 1883145"/>
                <a:gd name="connsiteX67" fmla="*/ 598052 w 1967442"/>
                <a:gd name="connsiteY67" fmla="*/ 42264 h 1883145"/>
                <a:gd name="connsiteX68" fmla="*/ 642430 w 1967442"/>
                <a:gd name="connsiteY68" fmla="*/ 224006 h 1883145"/>
                <a:gd name="connsiteX69" fmla="*/ 678356 w 1967442"/>
                <a:gd name="connsiteY69" fmla="*/ 262044 h 1883145"/>
                <a:gd name="connsiteX70" fmla="*/ 710055 w 1967442"/>
                <a:gd name="connsiteY70" fmla="*/ 266271 h 1883145"/>
                <a:gd name="connsiteX71" fmla="*/ 682582 w 1967442"/>
                <a:gd name="connsiteY71" fmla="*/ 283177 h 1883145"/>
                <a:gd name="connsiteX72" fmla="*/ 642430 w 1967442"/>
                <a:gd name="connsiteY72" fmla="*/ 264157 h 1883145"/>
                <a:gd name="connsiteX73" fmla="*/ 629751 w 1967442"/>
                <a:gd name="connsiteY73" fmla="*/ 340235 h 1883145"/>
                <a:gd name="connsiteX74" fmla="*/ 606505 w 1967442"/>
                <a:gd name="connsiteY74" fmla="*/ 420539 h 1883145"/>
                <a:gd name="connsiteX75" fmla="*/ 598052 w 1967442"/>
                <a:gd name="connsiteY75" fmla="*/ 414199 h 1883145"/>
                <a:gd name="connsiteX76" fmla="*/ 627637 w 1967442"/>
                <a:gd name="connsiteY76" fmla="*/ 238798 h 1883145"/>
                <a:gd name="connsiteX77" fmla="*/ 610731 w 1967442"/>
                <a:gd name="connsiteY77" fmla="*/ 158494 h 1883145"/>
                <a:gd name="connsiteX78" fmla="*/ 589599 w 1967442"/>
                <a:gd name="connsiteY78" fmla="*/ 31698 h 1883145"/>
                <a:gd name="connsiteX79" fmla="*/ 1177085 w 1967442"/>
                <a:gd name="connsiteY79" fmla="*/ 0 h 1883145"/>
                <a:gd name="connsiteX80" fmla="*/ 1177085 w 1967442"/>
                <a:gd name="connsiteY80" fmla="*/ 147928 h 1883145"/>
                <a:gd name="connsiteX81" fmla="*/ 1134820 w 1967442"/>
                <a:gd name="connsiteY81" fmla="*/ 333895 h 1883145"/>
                <a:gd name="connsiteX82" fmla="*/ 1071422 w 1967442"/>
                <a:gd name="connsiteY82" fmla="*/ 452238 h 1883145"/>
                <a:gd name="connsiteX83" fmla="*/ 1039723 w 1967442"/>
                <a:gd name="connsiteY83" fmla="*/ 498730 h 1883145"/>
                <a:gd name="connsiteX84" fmla="*/ 1005911 w 1967442"/>
                <a:gd name="connsiteY84" fmla="*/ 576920 h 1883145"/>
                <a:gd name="connsiteX85" fmla="*/ 967872 w 1967442"/>
                <a:gd name="connsiteY85" fmla="*/ 593827 h 1883145"/>
                <a:gd name="connsiteX86" fmla="*/ 750206 w 1967442"/>
                <a:gd name="connsiteY86" fmla="*/ 471257 h 1883145"/>
                <a:gd name="connsiteX87" fmla="*/ 976325 w 1967442"/>
                <a:gd name="connsiteY87" fmla="*/ 585374 h 1883145"/>
                <a:gd name="connsiteX88" fmla="*/ 1029157 w 1967442"/>
                <a:gd name="connsiteY88" fmla="*/ 500843 h 1883145"/>
                <a:gd name="connsiteX89" fmla="*/ 1069309 w 1967442"/>
                <a:gd name="connsiteY89" fmla="*/ 443785 h 1883145"/>
                <a:gd name="connsiteX90" fmla="*/ 1168632 w 1967442"/>
                <a:gd name="connsiteY90" fmla="*/ 145815 h 1883145"/>
                <a:gd name="connsiteX91" fmla="*/ 1164406 w 1967442"/>
                <a:gd name="connsiteY91" fmla="*/ 12680 h 1883145"/>
                <a:gd name="connsiteX92" fmla="*/ 1177085 w 1967442"/>
                <a:gd name="connsiteY92" fmla="*/ 0 h 1883145"/>
                <a:gd name="connsiteX0" fmla="*/ 16907 w 1967442"/>
                <a:gd name="connsiteY0" fmla="*/ 1749777 h 1883145"/>
                <a:gd name="connsiteX1" fmla="*/ 59172 w 1967442"/>
                <a:gd name="connsiteY1" fmla="*/ 1832195 h 1883145"/>
                <a:gd name="connsiteX2" fmla="*/ 173288 w 1967442"/>
                <a:gd name="connsiteY2" fmla="*/ 1857554 h 1883145"/>
                <a:gd name="connsiteX3" fmla="*/ 323329 w 1967442"/>
                <a:gd name="connsiteY3" fmla="*/ 1817402 h 1883145"/>
                <a:gd name="connsiteX4" fmla="*/ 359255 w 1967442"/>
                <a:gd name="connsiteY4" fmla="*/ 1811062 h 1883145"/>
                <a:gd name="connsiteX5" fmla="*/ 346576 w 1967442"/>
                <a:gd name="connsiteY5" fmla="*/ 1851215 h 1883145"/>
                <a:gd name="connsiteX6" fmla="*/ 327556 w 1967442"/>
                <a:gd name="connsiteY6" fmla="*/ 1825855 h 1883145"/>
                <a:gd name="connsiteX7" fmla="*/ 177515 w 1967442"/>
                <a:gd name="connsiteY7" fmla="*/ 1872347 h 1883145"/>
                <a:gd name="connsiteX8" fmla="*/ 50719 w 1967442"/>
                <a:gd name="connsiteY8" fmla="*/ 1842761 h 1883145"/>
                <a:gd name="connsiteX9" fmla="*/ 12680 w 1967442"/>
                <a:gd name="connsiteY9" fmla="*/ 1779363 h 1883145"/>
                <a:gd name="connsiteX10" fmla="*/ 0 w 1967442"/>
                <a:gd name="connsiteY10" fmla="*/ 1751891 h 1883145"/>
                <a:gd name="connsiteX11" fmla="*/ 16907 w 1967442"/>
                <a:gd name="connsiteY11" fmla="*/ 1749777 h 1883145"/>
                <a:gd name="connsiteX12" fmla="*/ 1572262 w 1967442"/>
                <a:gd name="connsiteY12" fmla="*/ 1487733 h 1883145"/>
                <a:gd name="connsiteX13" fmla="*/ 1587056 w 1967442"/>
                <a:gd name="connsiteY13" fmla="*/ 1536339 h 1883145"/>
                <a:gd name="connsiteX14" fmla="*/ 1532111 w 1967442"/>
                <a:gd name="connsiteY14" fmla="*/ 1513093 h 1883145"/>
                <a:gd name="connsiteX15" fmla="*/ 1515204 w 1967442"/>
                <a:gd name="connsiteY15" fmla="*/ 1500413 h 1883145"/>
                <a:gd name="connsiteX16" fmla="*/ 1532111 w 1967442"/>
                <a:gd name="connsiteY16" fmla="*/ 1502526 h 1883145"/>
                <a:gd name="connsiteX17" fmla="*/ 1580716 w 1967442"/>
                <a:gd name="connsiteY17" fmla="*/ 1529998 h 1883145"/>
                <a:gd name="connsiteX18" fmla="*/ 1572262 w 1967442"/>
                <a:gd name="connsiteY18" fmla="*/ 1487733 h 1883145"/>
                <a:gd name="connsiteX19" fmla="*/ 1697209 w 1967442"/>
                <a:gd name="connsiteY19" fmla="*/ 1483508 h 1883145"/>
                <a:gd name="connsiteX20" fmla="*/ 1709624 w 1967442"/>
                <a:gd name="connsiteY20" fmla="*/ 1487734 h 1883145"/>
                <a:gd name="connsiteX21" fmla="*/ 1682151 w 1967442"/>
                <a:gd name="connsiteY21" fmla="*/ 1510981 h 1883145"/>
                <a:gd name="connsiteX22" fmla="*/ 1625093 w 1967442"/>
                <a:gd name="connsiteY22" fmla="*/ 1489848 h 1883145"/>
                <a:gd name="connsiteX23" fmla="*/ 1646226 w 1967442"/>
                <a:gd name="connsiteY23" fmla="*/ 1487734 h 1883145"/>
                <a:gd name="connsiteX24" fmla="*/ 1644113 w 1967442"/>
                <a:gd name="connsiteY24" fmla="*/ 1508867 h 1883145"/>
                <a:gd name="connsiteX25" fmla="*/ 1667358 w 1967442"/>
                <a:gd name="connsiteY25" fmla="*/ 1508867 h 1883145"/>
                <a:gd name="connsiteX26" fmla="*/ 1686378 w 1967442"/>
                <a:gd name="connsiteY26" fmla="*/ 1485621 h 1883145"/>
                <a:gd name="connsiteX27" fmla="*/ 1697209 w 1967442"/>
                <a:gd name="connsiteY27" fmla="*/ 1483508 h 1883145"/>
                <a:gd name="connsiteX28" fmla="*/ 1800494 w 1967442"/>
                <a:gd name="connsiteY28" fmla="*/ 1459997 h 1883145"/>
                <a:gd name="connsiteX29" fmla="*/ 1808947 w 1967442"/>
                <a:gd name="connsiteY29" fmla="*/ 1462375 h 1883145"/>
                <a:gd name="connsiteX30" fmla="*/ 1787814 w 1967442"/>
                <a:gd name="connsiteY30" fmla="*/ 1485621 h 1883145"/>
                <a:gd name="connsiteX31" fmla="*/ 1745549 w 1967442"/>
                <a:gd name="connsiteY31" fmla="*/ 1464488 h 1883145"/>
                <a:gd name="connsiteX32" fmla="*/ 1762456 w 1967442"/>
                <a:gd name="connsiteY32" fmla="*/ 1464488 h 1883145"/>
                <a:gd name="connsiteX33" fmla="*/ 1760342 w 1967442"/>
                <a:gd name="connsiteY33" fmla="*/ 1485621 h 1883145"/>
                <a:gd name="connsiteX34" fmla="*/ 1777248 w 1967442"/>
                <a:gd name="connsiteY34" fmla="*/ 1485621 h 1883145"/>
                <a:gd name="connsiteX35" fmla="*/ 1792041 w 1967442"/>
                <a:gd name="connsiteY35" fmla="*/ 1462375 h 1883145"/>
                <a:gd name="connsiteX36" fmla="*/ 1800494 w 1967442"/>
                <a:gd name="connsiteY36" fmla="*/ 1459997 h 1883145"/>
                <a:gd name="connsiteX37" fmla="*/ 1187122 w 1967442"/>
                <a:gd name="connsiteY37" fmla="*/ 1428033 h 1883145"/>
                <a:gd name="connsiteX38" fmla="*/ 1255275 w 1967442"/>
                <a:gd name="connsiteY38" fmla="*/ 1439128 h 1883145"/>
                <a:gd name="connsiteX39" fmla="*/ 1227802 w 1967442"/>
                <a:gd name="connsiteY39" fmla="*/ 1456034 h 1883145"/>
                <a:gd name="connsiteX40" fmla="*/ 1122139 w 1967442"/>
                <a:gd name="connsiteY40" fmla="*/ 1439128 h 1883145"/>
                <a:gd name="connsiteX41" fmla="*/ 1187122 w 1967442"/>
                <a:gd name="connsiteY41" fmla="*/ 1428033 h 1883145"/>
                <a:gd name="connsiteX42" fmla="*/ 1923328 w 1967442"/>
                <a:gd name="connsiteY42" fmla="*/ 1407165 h 1883145"/>
                <a:gd name="connsiteX43" fmla="*/ 1942084 w 1967442"/>
                <a:gd name="connsiteY43" fmla="*/ 1430675 h 1883145"/>
                <a:gd name="connsiteX44" fmla="*/ 1967442 w 1967442"/>
                <a:gd name="connsiteY44" fmla="*/ 1447581 h 1883145"/>
                <a:gd name="connsiteX45" fmla="*/ 1868120 w 1967442"/>
                <a:gd name="connsiteY45" fmla="*/ 1517319 h 1883145"/>
                <a:gd name="connsiteX46" fmla="*/ 1544791 w 1967442"/>
                <a:gd name="connsiteY46" fmla="*/ 1792043 h 1883145"/>
                <a:gd name="connsiteX47" fmla="*/ 1441240 w 1967442"/>
                <a:gd name="connsiteY47" fmla="*/ 1851214 h 1883145"/>
                <a:gd name="connsiteX48" fmla="*/ 1432787 w 1967442"/>
                <a:gd name="connsiteY48" fmla="*/ 1842761 h 1883145"/>
                <a:gd name="connsiteX49" fmla="*/ 1464486 w 1967442"/>
                <a:gd name="connsiteY49" fmla="*/ 1811063 h 1883145"/>
                <a:gd name="connsiteX50" fmla="*/ 1637774 w 1967442"/>
                <a:gd name="connsiteY50" fmla="*/ 1684267 h 1883145"/>
                <a:gd name="connsiteX51" fmla="*/ 1905777 w 1967442"/>
                <a:gd name="connsiteY51" fmla="*/ 1462374 h 1883145"/>
                <a:gd name="connsiteX52" fmla="*/ 1893478 w 1967442"/>
                <a:gd name="connsiteY52" fmla="*/ 1420109 h 1883145"/>
                <a:gd name="connsiteX53" fmla="*/ 1923328 w 1967442"/>
                <a:gd name="connsiteY53" fmla="*/ 1407165 h 1883145"/>
                <a:gd name="connsiteX54" fmla="*/ 1238469 w 1967442"/>
                <a:gd name="connsiteY54" fmla="*/ 1382533 h 1883145"/>
                <a:gd name="connsiteX55" fmla="*/ 1261880 w 1967442"/>
                <a:gd name="connsiteY55" fmla="*/ 1382599 h 1883145"/>
                <a:gd name="connsiteX56" fmla="*/ 1301768 w 1967442"/>
                <a:gd name="connsiteY56" fmla="*/ 1392637 h 1883145"/>
                <a:gd name="connsiteX57" fmla="*/ 1301768 w 1967442"/>
                <a:gd name="connsiteY57" fmla="*/ 1409543 h 1883145"/>
                <a:gd name="connsiteX58" fmla="*/ 1210896 w 1967442"/>
                <a:gd name="connsiteY58" fmla="*/ 1388410 h 1883145"/>
                <a:gd name="connsiteX59" fmla="*/ 1238469 w 1967442"/>
                <a:gd name="connsiteY59" fmla="*/ 1382533 h 1883145"/>
                <a:gd name="connsiteX60" fmla="*/ 657224 w 1967442"/>
                <a:gd name="connsiteY60" fmla="*/ 128910 h 1883145"/>
                <a:gd name="connsiteX61" fmla="*/ 659336 w 1967442"/>
                <a:gd name="connsiteY61" fmla="*/ 147929 h 1883145"/>
                <a:gd name="connsiteX62" fmla="*/ 663563 w 1967442"/>
                <a:gd name="connsiteY62" fmla="*/ 196534 h 1883145"/>
                <a:gd name="connsiteX63" fmla="*/ 636091 w 1967442"/>
                <a:gd name="connsiteY63" fmla="*/ 152155 h 1883145"/>
                <a:gd name="connsiteX64" fmla="*/ 640317 w 1967442"/>
                <a:gd name="connsiteY64" fmla="*/ 133136 h 1883145"/>
                <a:gd name="connsiteX65" fmla="*/ 657224 w 1967442"/>
                <a:gd name="connsiteY65" fmla="*/ 128910 h 1883145"/>
                <a:gd name="connsiteX66" fmla="*/ 589599 w 1967442"/>
                <a:gd name="connsiteY66" fmla="*/ 31698 h 1883145"/>
                <a:gd name="connsiteX67" fmla="*/ 598052 w 1967442"/>
                <a:gd name="connsiteY67" fmla="*/ 42264 h 1883145"/>
                <a:gd name="connsiteX68" fmla="*/ 642430 w 1967442"/>
                <a:gd name="connsiteY68" fmla="*/ 224006 h 1883145"/>
                <a:gd name="connsiteX69" fmla="*/ 678356 w 1967442"/>
                <a:gd name="connsiteY69" fmla="*/ 262044 h 1883145"/>
                <a:gd name="connsiteX70" fmla="*/ 710055 w 1967442"/>
                <a:gd name="connsiteY70" fmla="*/ 266271 h 1883145"/>
                <a:gd name="connsiteX71" fmla="*/ 682582 w 1967442"/>
                <a:gd name="connsiteY71" fmla="*/ 283177 h 1883145"/>
                <a:gd name="connsiteX72" fmla="*/ 642430 w 1967442"/>
                <a:gd name="connsiteY72" fmla="*/ 264157 h 1883145"/>
                <a:gd name="connsiteX73" fmla="*/ 629751 w 1967442"/>
                <a:gd name="connsiteY73" fmla="*/ 340235 h 1883145"/>
                <a:gd name="connsiteX74" fmla="*/ 606505 w 1967442"/>
                <a:gd name="connsiteY74" fmla="*/ 420539 h 1883145"/>
                <a:gd name="connsiteX75" fmla="*/ 598052 w 1967442"/>
                <a:gd name="connsiteY75" fmla="*/ 414199 h 1883145"/>
                <a:gd name="connsiteX76" fmla="*/ 627637 w 1967442"/>
                <a:gd name="connsiteY76" fmla="*/ 238798 h 1883145"/>
                <a:gd name="connsiteX77" fmla="*/ 610731 w 1967442"/>
                <a:gd name="connsiteY77" fmla="*/ 158494 h 1883145"/>
                <a:gd name="connsiteX78" fmla="*/ 589599 w 1967442"/>
                <a:gd name="connsiteY78" fmla="*/ 31698 h 1883145"/>
                <a:gd name="connsiteX79" fmla="*/ 1177085 w 1967442"/>
                <a:gd name="connsiteY79" fmla="*/ 0 h 1883145"/>
                <a:gd name="connsiteX80" fmla="*/ 1177085 w 1967442"/>
                <a:gd name="connsiteY80" fmla="*/ 147928 h 1883145"/>
                <a:gd name="connsiteX81" fmla="*/ 1134820 w 1967442"/>
                <a:gd name="connsiteY81" fmla="*/ 333895 h 1883145"/>
                <a:gd name="connsiteX82" fmla="*/ 1071422 w 1967442"/>
                <a:gd name="connsiteY82" fmla="*/ 452238 h 1883145"/>
                <a:gd name="connsiteX83" fmla="*/ 1039723 w 1967442"/>
                <a:gd name="connsiteY83" fmla="*/ 498730 h 1883145"/>
                <a:gd name="connsiteX84" fmla="*/ 1005911 w 1967442"/>
                <a:gd name="connsiteY84" fmla="*/ 576920 h 1883145"/>
                <a:gd name="connsiteX85" fmla="*/ 967872 w 1967442"/>
                <a:gd name="connsiteY85" fmla="*/ 593827 h 1883145"/>
                <a:gd name="connsiteX86" fmla="*/ 750206 w 1967442"/>
                <a:gd name="connsiteY86" fmla="*/ 471257 h 1883145"/>
                <a:gd name="connsiteX87" fmla="*/ 976325 w 1967442"/>
                <a:gd name="connsiteY87" fmla="*/ 585374 h 1883145"/>
                <a:gd name="connsiteX88" fmla="*/ 1029157 w 1967442"/>
                <a:gd name="connsiteY88" fmla="*/ 500843 h 1883145"/>
                <a:gd name="connsiteX89" fmla="*/ 1069309 w 1967442"/>
                <a:gd name="connsiteY89" fmla="*/ 443785 h 1883145"/>
                <a:gd name="connsiteX90" fmla="*/ 1168632 w 1967442"/>
                <a:gd name="connsiteY90" fmla="*/ 145815 h 1883145"/>
                <a:gd name="connsiteX91" fmla="*/ 1164406 w 1967442"/>
                <a:gd name="connsiteY91" fmla="*/ 12680 h 1883145"/>
                <a:gd name="connsiteX92" fmla="*/ 1177085 w 1967442"/>
                <a:gd name="connsiteY92" fmla="*/ 0 h 1883145"/>
                <a:gd name="connsiteX0" fmla="*/ 16907 w 1967442"/>
                <a:gd name="connsiteY0" fmla="*/ 1749777 h 1883145"/>
                <a:gd name="connsiteX1" fmla="*/ 59172 w 1967442"/>
                <a:gd name="connsiteY1" fmla="*/ 1832195 h 1883145"/>
                <a:gd name="connsiteX2" fmla="*/ 173288 w 1967442"/>
                <a:gd name="connsiteY2" fmla="*/ 1857554 h 1883145"/>
                <a:gd name="connsiteX3" fmla="*/ 323329 w 1967442"/>
                <a:gd name="connsiteY3" fmla="*/ 1817402 h 1883145"/>
                <a:gd name="connsiteX4" fmla="*/ 359255 w 1967442"/>
                <a:gd name="connsiteY4" fmla="*/ 1811062 h 1883145"/>
                <a:gd name="connsiteX5" fmla="*/ 346576 w 1967442"/>
                <a:gd name="connsiteY5" fmla="*/ 1851215 h 1883145"/>
                <a:gd name="connsiteX6" fmla="*/ 327556 w 1967442"/>
                <a:gd name="connsiteY6" fmla="*/ 1825855 h 1883145"/>
                <a:gd name="connsiteX7" fmla="*/ 177515 w 1967442"/>
                <a:gd name="connsiteY7" fmla="*/ 1872347 h 1883145"/>
                <a:gd name="connsiteX8" fmla="*/ 50719 w 1967442"/>
                <a:gd name="connsiteY8" fmla="*/ 1842761 h 1883145"/>
                <a:gd name="connsiteX9" fmla="*/ 12680 w 1967442"/>
                <a:gd name="connsiteY9" fmla="*/ 1779363 h 1883145"/>
                <a:gd name="connsiteX10" fmla="*/ 0 w 1967442"/>
                <a:gd name="connsiteY10" fmla="*/ 1751891 h 1883145"/>
                <a:gd name="connsiteX11" fmla="*/ 16907 w 1967442"/>
                <a:gd name="connsiteY11" fmla="*/ 1749777 h 1883145"/>
                <a:gd name="connsiteX12" fmla="*/ 1572262 w 1967442"/>
                <a:gd name="connsiteY12" fmla="*/ 1487733 h 1883145"/>
                <a:gd name="connsiteX13" fmla="*/ 1587056 w 1967442"/>
                <a:gd name="connsiteY13" fmla="*/ 1536339 h 1883145"/>
                <a:gd name="connsiteX14" fmla="*/ 1532111 w 1967442"/>
                <a:gd name="connsiteY14" fmla="*/ 1513093 h 1883145"/>
                <a:gd name="connsiteX15" fmla="*/ 1515204 w 1967442"/>
                <a:gd name="connsiteY15" fmla="*/ 1500413 h 1883145"/>
                <a:gd name="connsiteX16" fmla="*/ 1532111 w 1967442"/>
                <a:gd name="connsiteY16" fmla="*/ 1502526 h 1883145"/>
                <a:gd name="connsiteX17" fmla="*/ 1580716 w 1967442"/>
                <a:gd name="connsiteY17" fmla="*/ 1529998 h 1883145"/>
                <a:gd name="connsiteX18" fmla="*/ 1572262 w 1967442"/>
                <a:gd name="connsiteY18" fmla="*/ 1487733 h 1883145"/>
                <a:gd name="connsiteX19" fmla="*/ 1697209 w 1967442"/>
                <a:gd name="connsiteY19" fmla="*/ 1483508 h 1883145"/>
                <a:gd name="connsiteX20" fmla="*/ 1709624 w 1967442"/>
                <a:gd name="connsiteY20" fmla="*/ 1487734 h 1883145"/>
                <a:gd name="connsiteX21" fmla="*/ 1682151 w 1967442"/>
                <a:gd name="connsiteY21" fmla="*/ 1510981 h 1883145"/>
                <a:gd name="connsiteX22" fmla="*/ 1625093 w 1967442"/>
                <a:gd name="connsiteY22" fmla="*/ 1489848 h 1883145"/>
                <a:gd name="connsiteX23" fmla="*/ 1646226 w 1967442"/>
                <a:gd name="connsiteY23" fmla="*/ 1487734 h 1883145"/>
                <a:gd name="connsiteX24" fmla="*/ 1644113 w 1967442"/>
                <a:gd name="connsiteY24" fmla="*/ 1508867 h 1883145"/>
                <a:gd name="connsiteX25" fmla="*/ 1667358 w 1967442"/>
                <a:gd name="connsiteY25" fmla="*/ 1508867 h 1883145"/>
                <a:gd name="connsiteX26" fmla="*/ 1686378 w 1967442"/>
                <a:gd name="connsiteY26" fmla="*/ 1485621 h 1883145"/>
                <a:gd name="connsiteX27" fmla="*/ 1697209 w 1967442"/>
                <a:gd name="connsiteY27" fmla="*/ 1483508 h 1883145"/>
                <a:gd name="connsiteX28" fmla="*/ 1800494 w 1967442"/>
                <a:gd name="connsiteY28" fmla="*/ 1459997 h 1883145"/>
                <a:gd name="connsiteX29" fmla="*/ 1808947 w 1967442"/>
                <a:gd name="connsiteY29" fmla="*/ 1462375 h 1883145"/>
                <a:gd name="connsiteX30" fmla="*/ 1787814 w 1967442"/>
                <a:gd name="connsiteY30" fmla="*/ 1485621 h 1883145"/>
                <a:gd name="connsiteX31" fmla="*/ 1745549 w 1967442"/>
                <a:gd name="connsiteY31" fmla="*/ 1464488 h 1883145"/>
                <a:gd name="connsiteX32" fmla="*/ 1762456 w 1967442"/>
                <a:gd name="connsiteY32" fmla="*/ 1464488 h 1883145"/>
                <a:gd name="connsiteX33" fmla="*/ 1760342 w 1967442"/>
                <a:gd name="connsiteY33" fmla="*/ 1485621 h 1883145"/>
                <a:gd name="connsiteX34" fmla="*/ 1777248 w 1967442"/>
                <a:gd name="connsiteY34" fmla="*/ 1485621 h 1883145"/>
                <a:gd name="connsiteX35" fmla="*/ 1792041 w 1967442"/>
                <a:gd name="connsiteY35" fmla="*/ 1462375 h 1883145"/>
                <a:gd name="connsiteX36" fmla="*/ 1800494 w 1967442"/>
                <a:gd name="connsiteY36" fmla="*/ 1459997 h 1883145"/>
                <a:gd name="connsiteX37" fmla="*/ 1187122 w 1967442"/>
                <a:gd name="connsiteY37" fmla="*/ 1428033 h 1883145"/>
                <a:gd name="connsiteX38" fmla="*/ 1255275 w 1967442"/>
                <a:gd name="connsiteY38" fmla="*/ 1439128 h 1883145"/>
                <a:gd name="connsiteX39" fmla="*/ 1227802 w 1967442"/>
                <a:gd name="connsiteY39" fmla="*/ 1456034 h 1883145"/>
                <a:gd name="connsiteX40" fmla="*/ 1122139 w 1967442"/>
                <a:gd name="connsiteY40" fmla="*/ 1439128 h 1883145"/>
                <a:gd name="connsiteX41" fmla="*/ 1187122 w 1967442"/>
                <a:gd name="connsiteY41" fmla="*/ 1428033 h 1883145"/>
                <a:gd name="connsiteX42" fmla="*/ 1923328 w 1967442"/>
                <a:gd name="connsiteY42" fmla="*/ 1407165 h 1883145"/>
                <a:gd name="connsiteX43" fmla="*/ 1942084 w 1967442"/>
                <a:gd name="connsiteY43" fmla="*/ 1430675 h 1883145"/>
                <a:gd name="connsiteX44" fmla="*/ 1967442 w 1967442"/>
                <a:gd name="connsiteY44" fmla="*/ 1447581 h 1883145"/>
                <a:gd name="connsiteX45" fmla="*/ 1868120 w 1967442"/>
                <a:gd name="connsiteY45" fmla="*/ 1517319 h 1883145"/>
                <a:gd name="connsiteX46" fmla="*/ 1544791 w 1967442"/>
                <a:gd name="connsiteY46" fmla="*/ 1792043 h 1883145"/>
                <a:gd name="connsiteX47" fmla="*/ 1441240 w 1967442"/>
                <a:gd name="connsiteY47" fmla="*/ 1851214 h 1883145"/>
                <a:gd name="connsiteX48" fmla="*/ 1432787 w 1967442"/>
                <a:gd name="connsiteY48" fmla="*/ 1842761 h 1883145"/>
                <a:gd name="connsiteX49" fmla="*/ 1464486 w 1967442"/>
                <a:gd name="connsiteY49" fmla="*/ 1811063 h 1883145"/>
                <a:gd name="connsiteX50" fmla="*/ 1654300 w 1967442"/>
                <a:gd name="connsiteY50" fmla="*/ 1692529 h 1883145"/>
                <a:gd name="connsiteX51" fmla="*/ 1905777 w 1967442"/>
                <a:gd name="connsiteY51" fmla="*/ 1462374 h 1883145"/>
                <a:gd name="connsiteX52" fmla="*/ 1893478 w 1967442"/>
                <a:gd name="connsiteY52" fmla="*/ 1420109 h 1883145"/>
                <a:gd name="connsiteX53" fmla="*/ 1923328 w 1967442"/>
                <a:gd name="connsiteY53" fmla="*/ 1407165 h 1883145"/>
                <a:gd name="connsiteX54" fmla="*/ 1238469 w 1967442"/>
                <a:gd name="connsiteY54" fmla="*/ 1382533 h 1883145"/>
                <a:gd name="connsiteX55" fmla="*/ 1261880 w 1967442"/>
                <a:gd name="connsiteY55" fmla="*/ 1382599 h 1883145"/>
                <a:gd name="connsiteX56" fmla="*/ 1301768 w 1967442"/>
                <a:gd name="connsiteY56" fmla="*/ 1392637 h 1883145"/>
                <a:gd name="connsiteX57" fmla="*/ 1301768 w 1967442"/>
                <a:gd name="connsiteY57" fmla="*/ 1409543 h 1883145"/>
                <a:gd name="connsiteX58" fmla="*/ 1210896 w 1967442"/>
                <a:gd name="connsiteY58" fmla="*/ 1388410 h 1883145"/>
                <a:gd name="connsiteX59" fmla="*/ 1238469 w 1967442"/>
                <a:gd name="connsiteY59" fmla="*/ 1382533 h 1883145"/>
                <a:gd name="connsiteX60" fmla="*/ 657224 w 1967442"/>
                <a:gd name="connsiteY60" fmla="*/ 128910 h 1883145"/>
                <a:gd name="connsiteX61" fmla="*/ 659336 w 1967442"/>
                <a:gd name="connsiteY61" fmla="*/ 147929 h 1883145"/>
                <a:gd name="connsiteX62" fmla="*/ 663563 w 1967442"/>
                <a:gd name="connsiteY62" fmla="*/ 196534 h 1883145"/>
                <a:gd name="connsiteX63" fmla="*/ 636091 w 1967442"/>
                <a:gd name="connsiteY63" fmla="*/ 152155 h 1883145"/>
                <a:gd name="connsiteX64" fmla="*/ 640317 w 1967442"/>
                <a:gd name="connsiteY64" fmla="*/ 133136 h 1883145"/>
                <a:gd name="connsiteX65" fmla="*/ 657224 w 1967442"/>
                <a:gd name="connsiteY65" fmla="*/ 128910 h 1883145"/>
                <a:gd name="connsiteX66" fmla="*/ 589599 w 1967442"/>
                <a:gd name="connsiteY66" fmla="*/ 31698 h 1883145"/>
                <a:gd name="connsiteX67" fmla="*/ 598052 w 1967442"/>
                <a:gd name="connsiteY67" fmla="*/ 42264 h 1883145"/>
                <a:gd name="connsiteX68" fmla="*/ 642430 w 1967442"/>
                <a:gd name="connsiteY68" fmla="*/ 224006 h 1883145"/>
                <a:gd name="connsiteX69" fmla="*/ 678356 w 1967442"/>
                <a:gd name="connsiteY69" fmla="*/ 262044 h 1883145"/>
                <a:gd name="connsiteX70" fmla="*/ 710055 w 1967442"/>
                <a:gd name="connsiteY70" fmla="*/ 266271 h 1883145"/>
                <a:gd name="connsiteX71" fmla="*/ 682582 w 1967442"/>
                <a:gd name="connsiteY71" fmla="*/ 283177 h 1883145"/>
                <a:gd name="connsiteX72" fmla="*/ 642430 w 1967442"/>
                <a:gd name="connsiteY72" fmla="*/ 264157 h 1883145"/>
                <a:gd name="connsiteX73" fmla="*/ 629751 w 1967442"/>
                <a:gd name="connsiteY73" fmla="*/ 340235 h 1883145"/>
                <a:gd name="connsiteX74" fmla="*/ 606505 w 1967442"/>
                <a:gd name="connsiteY74" fmla="*/ 420539 h 1883145"/>
                <a:gd name="connsiteX75" fmla="*/ 598052 w 1967442"/>
                <a:gd name="connsiteY75" fmla="*/ 414199 h 1883145"/>
                <a:gd name="connsiteX76" fmla="*/ 627637 w 1967442"/>
                <a:gd name="connsiteY76" fmla="*/ 238798 h 1883145"/>
                <a:gd name="connsiteX77" fmla="*/ 610731 w 1967442"/>
                <a:gd name="connsiteY77" fmla="*/ 158494 h 1883145"/>
                <a:gd name="connsiteX78" fmla="*/ 589599 w 1967442"/>
                <a:gd name="connsiteY78" fmla="*/ 31698 h 1883145"/>
                <a:gd name="connsiteX79" fmla="*/ 1177085 w 1967442"/>
                <a:gd name="connsiteY79" fmla="*/ 0 h 1883145"/>
                <a:gd name="connsiteX80" fmla="*/ 1177085 w 1967442"/>
                <a:gd name="connsiteY80" fmla="*/ 147928 h 1883145"/>
                <a:gd name="connsiteX81" fmla="*/ 1134820 w 1967442"/>
                <a:gd name="connsiteY81" fmla="*/ 333895 h 1883145"/>
                <a:gd name="connsiteX82" fmla="*/ 1071422 w 1967442"/>
                <a:gd name="connsiteY82" fmla="*/ 452238 h 1883145"/>
                <a:gd name="connsiteX83" fmla="*/ 1039723 w 1967442"/>
                <a:gd name="connsiteY83" fmla="*/ 498730 h 1883145"/>
                <a:gd name="connsiteX84" fmla="*/ 1005911 w 1967442"/>
                <a:gd name="connsiteY84" fmla="*/ 576920 h 1883145"/>
                <a:gd name="connsiteX85" fmla="*/ 967872 w 1967442"/>
                <a:gd name="connsiteY85" fmla="*/ 593827 h 1883145"/>
                <a:gd name="connsiteX86" fmla="*/ 750206 w 1967442"/>
                <a:gd name="connsiteY86" fmla="*/ 471257 h 1883145"/>
                <a:gd name="connsiteX87" fmla="*/ 976325 w 1967442"/>
                <a:gd name="connsiteY87" fmla="*/ 585374 h 1883145"/>
                <a:gd name="connsiteX88" fmla="*/ 1029157 w 1967442"/>
                <a:gd name="connsiteY88" fmla="*/ 500843 h 1883145"/>
                <a:gd name="connsiteX89" fmla="*/ 1069309 w 1967442"/>
                <a:gd name="connsiteY89" fmla="*/ 443785 h 1883145"/>
                <a:gd name="connsiteX90" fmla="*/ 1168632 w 1967442"/>
                <a:gd name="connsiteY90" fmla="*/ 145815 h 1883145"/>
                <a:gd name="connsiteX91" fmla="*/ 1164406 w 1967442"/>
                <a:gd name="connsiteY91" fmla="*/ 12680 h 1883145"/>
                <a:gd name="connsiteX92" fmla="*/ 1177085 w 1967442"/>
                <a:gd name="connsiteY92" fmla="*/ 0 h 1883145"/>
                <a:gd name="connsiteX0" fmla="*/ 16907 w 1967442"/>
                <a:gd name="connsiteY0" fmla="*/ 1749777 h 1883145"/>
                <a:gd name="connsiteX1" fmla="*/ 59172 w 1967442"/>
                <a:gd name="connsiteY1" fmla="*/ 1832195 h 1883145"/>
                <a:gd name="connsiteX2" fmla="*/ 173288 w 1967442"/>
                <a:gd name="connsiteY2" fmla="*/ 1857554 h 1883145"/>
                <a:gd name="connsiteX3" fmla="*/ 323329 w 1967442"/>
                <a:gd name="connsiteY3" fmla="*/ 1817402 h 1883145"/>
                <a:gd name="connsiteX4" fmla="*/ 359255 w 1967442"/>
                <a:gd name="connsiteY4" fmla="*/ 1811062 h 1883145"/>
                <a:gd name="connsiteX5" fmla="*/ 346576 w 1967442"/>
                <a:gd name="connsiteY5" fmla="*/ 1851215 h 1883145"/>
                <a:gd name="connsiteX6" fmla="*/ 327556 w 1967442"/>
                <a:gd name="connsiteY6" fmla="*/ 1825855 h 1883145"/>
                <a:gd name="connsiteX7" fmla="*/ 177515 w 1967442"/>
                <a:gd name="connsiteY7" fmla="*/ 1872347 h 1883145"/>
                <a:gd name="connsiteX8" fmla="*/ 50719 w 1967442"/>
                <a:gd name="connsiteY8" fmla="*/ 1842761 h 1883145"/>
                <a:gd name="connsiteX9" fmla="*/ 12680 w 1967442"/>
                <a:gd name="connsiteY9" fmla="*/ 1779363 h 1883145"/>
                <a:gd name="connsiteX10" fmla="*/ 0 w 1967442"/>
                <a:gd name="connsiteY10" fmla="*/ 1751891 h 1883145"/>
                <a:gd name="connsiteX11" fmla="*/ 16907 w 1967442"/>
                <a:gd name="connsiteY11" fmla="*/ 1749777 h 1883145"/>
                <a:gd name="connsiteX12" fmla="*/ 1572262 w 1967442"/>
                <a:gd name="connsiteY12" fmla="*/ 1487733 h 1883145"/>
                <a:gd name="connsiteX13" fmla="*/ 1587056 w 1967442"/>
                <a:gd name="connsiteY13" fmla="*/ 1536339 h 1883145"/>
                <a:gd name="connsiteX14" fmla="*/ 1532111 w 1967442"/>
                <a:gd name="connsiteY14" fmla="*/ 1513093 h 1883145"/>
                <a:gd name="connsiteX15" fmla="*/ 1515204 w 1967442"/>
                <a:gd name="connsiteY15" fmla="*/ 1500413 h 1883145"/>
                <a:gd name="connsiteX16" fmla="*/ 1532111 w 1967442"/>
                <a:gd name="connsiteY16" fmla="*/ 1502526 h 1883145"/>
                <a:gd name="connsiteX17" fmla="*/ 1580716 w 1967442"/>
                <a:gd name="connsiteY17" fmla="*/ 1529998 h 1883145"/>
                <a:gd name="connsiteX18" fmla="*/ 1572262 w 1967442"/>
                <a:gd name="connsiteY18" fmla="*/ 1487733 h 1883145"/>
                <a:gd name="connsiteX19" fmla="*/ 1697209 w 1967442"/>
                <a:gd name="connsiteY19" fmla="*/ 1483508 h 1883145"/>
                <a:gd name="connsiteX20" fmla="*/ 1709624 w 1967442"/>
                <a:gd name="connsiteY20" fmla="*/ 1487734 h 1883145"/>
                <a:gd name="connsiteX21" fmla="*/ 1682151 w 1967442"/>
                <a:gd name="connsiteY21" fmla="*/ 1510981 h 1883145"/>
                <a:gd name="connsiteX22" fmla="*/ 1625093 w 1967442"/>
                <a:gd name="connsiteY22" fmla="*/ 1489848 h 1883145"/>
                <a:gd name="connsiteX23" fmla="*/ 1646226 w 1967442"/>
                <a:gd name="connsiteY23" fmla="*/ 1487734 h 1883145"/>
                <a:gd name="connsiteX24" fmla="*/ 1644113 w 1967442"/>
                <a:gd name="connsiteY24" fmla="*/ 1508867 h 1883145"/>
                <a:gd name="connsiteX25" fmla="*/ 1667358 w 1967442"/>
                <a:gd name="connsiteY25" fmla="*/ 1508867 h 1883145"/>
                <a:gd name="connsiteX26" fmla="*/ 1686378 w 1967442"/>
                <a:gd name="connsiteY26" fmla="*/ 1485621 h 1883145"/>
                <a:gd name="connsiteX27" fmla="*/ 1697209 w 1967442"/>
                <a:gd name="connsiteY27" fmla="*/ 1483508 h 1883145"/>
                <a:gd name="connsiteX28" fmla="*/ 1800494 w 1967442"/>
                <a:gd name="connsiteY28" fmla="*/ 1459997 h 1883145"/>
                <a:gd name="connsiteX29" fmla="*/ 1808947 w 1967442"/>
                <a:gd name="connsiteY29" fmla="*/ 1462375 h 1883145"/>
                <a:gd name="connsiteX30" fmla="*/ 1787814 w 1967442"/>
                <a:gd name="connsiteY30" fmla="*/ 1485621 h 1883145"/>
                <a:gd name="connsiteX31" fmla="*/ 1745549 w 1967442"/>
                <a:gd name="connsiteY31" fmla="*/ 1464488 h 1883145"/>
                <a:gd name="connsiteX32" fmla="*/ 1762456 w 1967442"/>
                <a:gd name="connsiteY32" fmla="*/ 1464488 h 1883145"/>
                <a:gd name="connsiteX33" fmla="*/ 1760342 w 1967442"/>
                <a:gd name="connsiteY33" fmla="*/ 1485621 h 1883145"/>
                <a:gd name="connsiteX34" fmla="*/ 1777248 w 1967442"/>
                <a:gd name="connsiteY34" fmla="*/ 1485621 h 1883145"/>
                <a:gd name="connsiteX35" fmla="*/ 1792041 w 1967442"/>
                <a:gd name="connsiteY35" fmla="*/ 1462375 h 1883145"/>
                <a:gd name="connsiteX36" fmla="*/ 1800494 w 1967442"/>
                <a:gd name="connsiteY36" fmla="*/ 1459997 h 1883145"/>
                <a:gd name="connsiteX37" fmla="*/ 1187122 w 1967442"/>
                <a:gd name="connsiteY37" fmla="*/ 1428033 h 1883145"/>
                <a:gd name="connsiteX38" fmla="*/ 1255275 w 1967442"/>
                <a:gd name="connsiteY38" fmla="*/ 1439128 h 1883145"/>
                <a:gd name="connsiteX39" fmla="*/ 1227802 w 1967442"/>
                <a:gd name="connsiteY39" fmla="*/ 1456034 h 1883145"/>
                <a:gd name="connsiteX40" fmla="*/ 1122139 w 1967442"/>
                <a:gd name="connsiteY40" fmla="*/ 1439128 h 1883145"/>
                <a:gd name="connsiteX41" fmla="*/ 1187122 w 1967442"/>
                <a:gd name="connsiteY41" fmla="*/ 1428033 h 1883145"/>
                <a:gd name="connsiteX42" fmla="*/ 1923328 w 1967442"/>
                <a:gd name="connsiteY42" fmla="*/ 1407165 h 1883145"/>
                <a:gd name="connsiteX43" fmla="*/ 1942084 w 1967442"/>
                <a:gd name="connsiteY43" fmla="*/ 1430675 h 1883145"/>
                <a:gd name="connsiteX44" fmla="*/ 1967442 w 1967442"/>
                <a:gd name="connsiteY44" fmla="*/ 1447581 h 1883145"/>
                <a:gd name="connsiteX45" fmla="*/ 1868120 w 1967442"/>
                <a:gd name="connsiteY45" fmla="*/ 1517319 h 1883145"/>
                <a:gd name="connsiteX46" fmla="*/ 1544791 w 1967442"/>
                <a:gd name="connsiteY46" fmla="*/ 1792043 h 1883145"/>
                <a:gd name="connsiteX47" fmla="*/ 1441240 w 1967442"/>
                <a:gd name="connsiteY47" fmla="*/ 1851214 h 1883145"/>
                <a:gd name="connsiteX48" fmla="*/ 1432787 w 1967442"/>
                <a:gd name="connsiteY48" fmla="*/ 1842761 h 1883145"/>
                <a:gd name="connsiteX49" fmla="*/ 1475503 w 1967442"/>
                <a:gd name="connsiteY49" fmla="*/ 1819326 h 1883145"/>
                <a:gd name="connsiteX50" fmla="*/ 1654300 w 1967442"/>
                <a:gd name="connsiteY50" fmla="*/ 1692529 h 1883145"/>
                <a:gd name="connsiteX51" fmla="*/ 1905777 w 1967442"/>
                <a:gd name="connsiteY51" fmla="*/ 1462374 h 1883145"/>
                <a:gd name="connsiteX52" fmla="*/ 1893478 w 1967442"/>
                <a:gd name="connsiteY52" fmla="*/ 1420109 h 1883145"/>
                <a:gd name="connsiteX53" fmla="*/ 1923328 w 1967442"/>
                <a:gd name="connsiteY53" fmla="*/ 1407165 h 1883145"/>
                <a:gd name="connsiteX54" fmla="*/ 1238469 w 1967442"/>
                <a:gd name="connsiteY54" fmla="*/ 1382533 h 1883145"/>
                <a:gd name="connsiteX55" fmla="*/ 1261880 w 1967442"/>
                <a:gd name="connsiteY55" fmla="*/ 1382599 h 1883145"/>
                <a:gd name="connsiteX56" fmla="*/ 1301768 w 1967442"/>
                <a:gd name="connsiteY56" fmla="*/ 1392637 h 1883145"/>
                <a:gd name="connsiteX57" fmla="*/ 1301768 w 1967442"/>
                <a:gd name="connsiteY57" fmla="*/ 1409543 h 1883145"/>
                <a:gd name="connsiteX58" fmla="*/ 1210896 w 1967442"/>
                <a:gd name="connsiteY58" fmla="*/ 1388410 h 1883145"/>
                <a:gd name="connsiteX59" fmla="*/ 1238469 w 1967442"/>
                <a:gd name="connsiteY59" fmla="*/ 1382533 h 1883145"/>
                <a:gd name="connsiteX60" fmla="*/ 657224 w 1967442"/>
                <a:gd name="connsiteY60" fmla="*/ 128910 h 1883145"/>
                <a:gd name="connsiteX61" fmla="*/ 659336 w 1967442"/>
                <a:gd name="connsiteY61" fmla="*/ 147929 h 1883145"/>
                <a:gd name="connsiteX62" fmla="*/ 663563 w 1967442"/>
                <a:gd name="connsiteY62" fmla="*/ 196534 h 1883145"/>
                <a:gd name="connsiteX63" fmla="*/ 636091 w 1967442"/>
                <a:gd name="connsiteY63" fmla="*/ 152155 h 1883145"/>
                <a:gd name="connsiteX64" fmla="*/ 640317 w 1967442"/>
                <a:gd name="connsiteY64" fmla="*/ 133136 h 1883145"/>
                <a:gd name="connsiteX65" fmla="*/ 657224 w 1967442"/>
                <a:gd name="connsiteY65" fmla="*/ 128910 h 1883145"/>
                <a:gd name="connsiteX66" fmla="*/ 589599 w 1967442"/>
                <a:gd name="connsiteY66" fmla="*/ 31698 h 1883145"/>
                <a:gd name="connsiteX67" fmla="*/ 598052 w 1967442"/>
                <a:gd name="connsiteY67" fmla="*/ 42264 h 1883145"/>
                <a:gd name="connsiteX68" fmla="*/ 642430 w 1967442"/>
                <a:gd name="connsiteY68" fmla="*/ 224006 h 1883145"/>
                <a:gd name="connsiteX69" fmla="*/ 678356 w 1967442"/>
                <a:gd name="connsiteY69" fmla="*/ 262044 h 1883145"/>
                <a:gd name="connsiteX70" fmla="*/ 710055 w 1967442"/>
                <a:gd name="connsiteY70" fmla="*/ 266271 h 1883145"/>
                <a:gd name="connsiteX71" fmla="*/ 682582 w 1967442"/>
                <a:gd name="connsiteY71" fmla="*/ 283177 h 1883145"/>
                <a:gd name="connsiteX72" fmla="*/ 642430 w 1967442"/>
                <a:gd name="connsiteY72" fmla="*/ 264157 h 1883145"/>
                <a:gd name="connsiteX73" fmla="*/ 629751 w 1967442"/>
                <a:gd name="connsiteY73" fmla="*/ 340235 h 1883145"/>
                <a:gd name="connsiteX74" fmla="*/ 606505 w 1967442"/>
                <a:gd name="connsiteY74" fmla="*/ 420539 h 1883145"/>
                <a:gd name="connsiteX75" fmla="*/ 598052 w 1967442"/>
                <a:gd name="connsiteY75" fmla="*/ 414199 h 1883145"/>
                <a:gd name="connsiteX76" fmla="*/ 627637 w 1967442"/>
                <a:gd name="connsiteY76" fmla="*/ 238798 h 1883145"/>
                <a:gd name="connsiteX77" fmla="*/ 610731 w 1967442"/>
                <a:gd name="connsiteY77" fmla="*/ 158494 h 1883145"/>
                <a:gd name="connsiteX78" fmla="*/ 589599 w 1967442"/>
                <a:gd name="connsiteY78" fmla="*/ 31698 h 1883145"/>
                <a:gd name="connsiteX79" fmla="*/ 1177085 w 1967442"/>
                <a:gd name="connsiteY79" fmla="*/ 0 h 1883145"/>
                <a:gd name="connsiteX80" fmla="*/ 1177085 w 1967442"/>
                <a:gd name="connsiteY80" fmla="*/ 147928 h 1883145"/>
                <a:gd name="connsiteX81" fmla="*/ 1134820 w 1967442"/>
                <a:gd name="connsiteY81" fmla="*/ 333895 h 1883145"/>
                <a:gd name="connsiteX82" fmla="*/ 1071422 w 1967442"/>
                <a:gd name="connsiteY82" fmla="*/ 452238 h 1883145"/>
                <a:gd name="connsiteX83" fmla="*/ 1039723 w 1967442"/>
                <a:gd name="connsiteY83" fmla="*/ 498730 h 1883145"/>
                <a:gd name="connsiteX84" fmla="*/ 1005911 w 1967442"/>
                <a:gd name="connsiteY84" fmla="*/ 576920 h 1883145"/>
                <a:gd name="connsiteX85" fmla="*/ 967872 w 1967442"/>
                <a:gd name="connsiteY85" fmla="*/ 593827 h 1883145"/>
                <a:gd name="connsiteX86" fmla="*/ 750206 w 1967442"/>
                <a:gd name="connsiteY86" fmla="*/ 471257 h 1883145"/>
                <a:gd name="connsiteX87" fmla="*/ 976325 w 1967442"/>
                <a:gd name="connsiteY87" fmla="*/ 585374 h 1883145"/>
                <a:gd name="connsiteX88" fmla="*/ 1029157 w 1967442"/>
                <a:gd name="connsiteY88" fmla="*/ 500843 h 1883145"/>
                <a:gd name="connsiteX89" fmla="*/ 1069309 w 1967442"/>
                <a:gd name="connsiteY89" fmla="*/ 443785 h 1883145"/>
                <a:gd name="connsiteX90" fmla="*/ 1168632 w 1967442"/>
                <a:gd name="connsiteY90" fmla="*/ 145815 h 1883145"/>
                <a:gd name="connsiteX91" fmla="*/ 1164406 w 1967442"/>
                <a:gd name="connsiteY91" fmla="*/ 12680 h 1883145"/>
                <a:gd name="connsiteX92" fmla="*/ 1177085 w 1967442"/>
                <a:gd name="connsiteY92" fmla="*/ 0 h 1883145"/>
                <a:gd name="connsiteX0" fmla="*/ 16907 w 1967442"/>
                <a:gd name="connsiteY0" fmla="*/ 1749777 h 1883145"/>
                <a:gd name="connsiteX1" fmla="*/ 59172 w 1967442"/>
                <a:gd name="connsiteY1" fmla="*/ 1832195 h 1883145"/>
                <a:gd name="connsiteX2" fmla="*/ 173288 w 1967442"/>
                <a:gd name="connsiteY2" fmla="*/ 1857554 h 1883145"/>
                <a:gd name="connsiteX3" fmla="*/ 323329 w 1967442"/>
                <a:gd name="connsiteY3" fmla="*/ 1817402 h 1883145"/>
                <a:gd name="connsiteX4" fmla="*/ 359255 w 1967442"/>
                <a:gd name="connsiteY4" fmla="*/ 1811062 h 1883145"/>
                <a:gd name="connsiteX5" fmla="*/ 346576 w 1967442"/>
                <a:gd name="connsiteY5" fmla="*/ 1851215 h 1883145"/>
                <a:gd name="connsiteX6" fmla="*/ 327556 w 1967442"/>
                <a:gd name="connsiteY6" fmla="*/ 1825855 h 1883145"/>
                <a:gd name="connsiteX7" fmla="*/ 177515 w 1967442"/>
                <a:gd name="connsiteY7" fmla="*/ 1872347 h 1883145"/>
                <a:gd name="connsiteX8" fmla="*/ 50719 w 1967442"/>
                <a:gd name="connsiteY8" fmla="*/ 1842761 h 1883145"/>
                <a:gd name="connsiteX9" fmla="*/ 12680 w 1967442"/>
                <a:gd name="connsiteY9" fmla="*/ 1779363 h 1883145"/>
                <a:gd name="connsiteX10" fmla="*/ 0 w 1967442"/>
                <a:gd name="connsiteY10" fmla="*/ 1751891 h 1883145"/>
                <a:gd name="connsiteX11" fmla="*/ 16907 w 1967442"/>
                <a:gd name="connsiteY11" fmla="*/ 1749777 h 1883145"/>
                <a:gd name="connsiteX12" fmla="*/ 1572262 w 1967442"/>
                <a:gd name="connsiteY12" fmla="*/ 1487733 h 1883145"/>
                <a:gd name="connsiteX13" fmla="*/ 1587056 w 1967442"/>
                <a:gd name="connsiteY13" fmla="*/ 1536339 h 1883145"/>
                <a:gd name="connsiteX14" fmla="*/ 1532111 w 1967442"/>
                <a:gd name="connsiteY14" fmla="*/ 1513093 h 1883145"/>
                <a:gd name="connsiteX15" fmla="*/ 1515204 w 1967442"/>
                <a:gd name="connsiteY15" fmla="*/ 1500413 h 1883145"/>
                <a:gd name="connsiteX16" fmla="*/ 1532111 w 1967442"/>
                <a:gd name="connsiteY16" fmla="*/ 1502526 h 1883145"/>
                <a:gd name="connsiteX17" fmla="*/ 1580716 w 1967442"/>
                <a:gd name="connsiteY17" fmla="*/ 1529998 h 1883145"/>
                <a:gd name="connsiteX18" fmla="*/ 1572262 w 1967442"/>
                <a:gd name="connsiteY18" fmla="*/ 1487733 h 1883145"/>
                <a:gd name="connsiteX19" fmla="*/ 1697209 w 1967442"/>
                <a:gd name="connsiteY19" fmla="*/ 1483508 h 1883145"/>
                <a:gd name="connsiteX20" fmla="*/ 1709624 w 1967442"/>
                <a:gd name="connsiteY20" fmla="*/ 1487734 h 1883145"/>
                <a:gd name="connsiteX21" fmla="*/ 1682151 w 1967442"/>
                <a:gd name="connsiteY21" fmla="*/ 1510981 h 1883145"/>
                <a:gd name="connsiteX22" fmla="*/ 1625093 w 1967442"/>
                <a:gd name="connsiteY22" fmla="*/ 1489848 h 1883145"/>
                <a:gd name="connsiteX23" fmla="*/ 1646226 w 1967442"/>
                <a:gd name="connsiteY23" fmla="*/ 1487734 h 1883145"/>
                <a:gd name="connsiteX24" fmla="*/ 1644113 w 1967442"/>
                <a:gd name="connsiteY24" fmla="*/ 1508867 h 1883145"/>
                <a:gd name="connsiteX25" fmla="*/ 1667358 w 1967442"/>
                <a:gd name="connsiteY25" fmla="*/ 1508867 h 1883145"/>
                <a:gd name="connsiteX26" fmla="*/ 1686378 w 1967442"/>
                <a:gd name="connsiteY26" fmla="*/ 1485621 h 1883145"/>
                <a:gd name="connsiteX27" fmla="*/ 1697209 w 1967442"/>
                <a:gd name="connsiteY27" fmla="*/ 1483508 h 1883145"/>
                <a:gd name="connsiteX28" fmla="*/ 1800494 w 1967442"/>
                <a:gd name="connsiteY28" fmla="*/ 1459997 h 1883145"/>
                <a:gd name="connsiteX29" fmla="*/ 1808947 w 1967442"/>
                <a:gd name="connsiteY29" fmla="*/ 1462375 h 1883145"/>
                <a:gd name="connsiteX30" fmla="*/ 1787814 w 1967442"/>
                <a:gd name="connsiteY30" fmla="*/ 1485621 h 1883145"/>
                <a:gd name="connsiteX31" fmla="*/ 1745549 w 1967442"/>
                <a:gd name="connsiteY31" fmla="*/ 1464488 h 1883145"/>
                <a:gd name="connsiteX32" fmla="*/ 1762456 w 1967442"/>
                <a:gd name="connsiteY32" fmla="*/ 1464488 h 1883145"/>
                <a:gd name="connsiteX33" fmla="*/ 1760342 w 1967442"/>
                <a:gd name="connsiteY33" fmla="*/ 1485621 h 1883145"/>
                <a:gd name="connsiteX34" fmla="*/ 1777248 w 1967442"/>
                <a:gd name="connsiteY34" fmla="*/ 1485621 h 1883145"/>
                <a:gd name="connsiteX35" fmla="*/ 1792041 w 1967442"/>
                <a:gd name="connsiteY35" fmla="*/ 1462375 h 1883145"/>
                <a:gd name="connsiteX36" fmla="*/ 1800494 w 1967442"/>
                <a:gd name="connsiteY36" fmla="*/ 1459997 h 1883145"/>
                <a:gd name="connsiteX37" fmla="*/ 1187122 w 1967442"/>
                <a:gd name="connsiteY37" fmla="*/ 1428033 h 1883145"/>
                <a:gd name="connsiteX38" fmla="*/ 1255275 w 1967442"/>
                <a:gd name="connsiteY38" fmla="*/ 1439128 h 1883145"/>
                <a:gd name="connsiteX39" fmla="*/ 1227802 w 1967442"/>
                <a:gd name="connsiteY39" fmla="*/ 1456034 h 1883145"/>
                <a:gd name="connsiteX40" fmla="*/ 1122139 w 1967442"/>
                <a:gd name="connsiteY40" fmla="*/ 1439128 h 1883145"/>
                <a:gd name="connsiteX41" fmla="*/ 1187122 w 1967442"/>
                <a:gd name="connsiteY41" fmla="*/ 1428033 h 1883145"/>
                <a:gd name="connsiteX42" fmla="*/ 1923328 w 1967442"/>
                <a:gd name="connsiteY42" fmla="*/ 1407165 h 1883145"/>
                <a:gd name="connsiteX43" fmla="*/ 1942084 w 1967442"/>
                <a:gd name="connsiteY43" fmla="*/ 1430675 h 1883145"/>
                <a:gd name="connsiteX44" fmla="*/ 1967442 w 1967442"/>
                <a:gd name="connsiteY44" fmla="*/ 1447581 h 1883145"/>
                <a:gd name="connsiteX45" fmla="*/ 1868120 w 1967442"/>
                <a:gd name="connsiteY45" fmla="*/ 1517319 h 1883145"/>
                <a:gd name="connsiteX46" fmla="*/ 1544791 w 1967442"/>
                <a:gd name="connsiteY46" fmla="*/ 1792043 h 1883145"/>
                <a:gd name="connsiteX47" fmla="*/ 1441240 w 1967442"/>
                <a:gd name="connsiteY47" fmla="*/ 1851214 h 1883145"/>
                <a:gd name="connsiteX48" fmla="*/ 1432787 w 1967442"/>
                <a:gd name="connsiteY48" fmla="*/ 1842761 h 1883145"/>
                <a:gd name="connsiteX49" fmla="*/ 1475503 w 1967442"/>
                <a:gd name="connsiteY49" fmla="*/ 1819326 h 1883145"/>
                <a:gd name="connsiteX50" fmla="*/ 1654300 w 1967442"/>
                <a:gd name="connsiteY50" fmla="*/ 1689775 h 1883145"/>
                <a:gd name="connsiteX51" fmla="*/ 1905777 w 1967442"/>
                <a:gd name="connsiteY51" fmla="*/ 1462374 h 1883145"/>
                <a:gd name="connsiteX52" fmla="*/ 1893478 w 1967442"/>
                <a:gd name="connsiteY52" fmla="*/ 1420109 h 1883145"/>
                <a:gd name="connsiteX53" fmla="*/ 1923328 w 1967442"/>
                <a:gd name="connsiteY53" fmla="*/ 1407165 h 1883145"/>
                <a:gd name="connsiteX54" fmla="*/ 1238469 w 1967442"/>
                <a:gd name="connsiteY54" fmla="*/ 1382533 h 1883145"/>
                <a:gd name="connsiteX55" fmla="*/ 1261880 w 1967442"/>
                <a:gd name="connsiteY55" fmla="*/ 1382599 h 1883145"/>
                <a:gd name="connsiteX56" fmla="*/ 1301768 w 1967442"/>
                <a:gd name="connsiteY56" fmla="*/ 1392637 h 1883145"/>
                <a:gd name="connsiteX57" fmla="*/ 1301768 w 1967442"/>
                <a:gd name="connsiteY57" fmla="*/ 1409543 h 1883145"/>
                <a:gd name="connsiteX58" fmla="*/ 1210896 w 1967442"/>
                <a:gd name="connsiteY58" fmla="*/ 1388410 h 1883145"/>
                <a:gd name="connsiteX59" fmla="*/ 1238469 w 1967442"/>
                <a:gd name="connsiteY59" fmla="*/ 1382533 h 1883145"/>
                <a:gd name="connsiteX60" fmla="*/ 657224 w 1967442"/>
                <a:gd name="connsiteY60" fmla="*/ 128910 h 1883145"/>
                <a:gd name="connsiteX61" fmla="*/ 659336 w 1967442"/>
                <a:gd name="connsiteY61" fmla="*/ 147929 h 1883145"/>
                <a:gd name="connsiteX62" fmla="*/ 663563 w 1967442"/>
                <a:gd name="connsiteY62" fmla="*/ 196534 h 1883145"/>
                <a:gd name="connsiteX63" fmla="*/ 636091 w 1967442"/>
                <a:gd name="connsiteY63" fmla="*/ 152155 h 1883145"/>
                <a:gd name="connsiteX64" fmla="*/ 640317 w 1967442"/>
                <a:gd name="connsiteY64" fmla="*/ 133136 h 1883145"/>
                <a:gd name="connsiteX65" fmla="*/ 657224 w 1967442"/>
                <a:gd name="connsiteY65" fmla="*/ 128910 h 1883145"/>
                <a:gd name="connsiteX66" fmla="*/ 589599 w 1967442"/>
                <a:gd name="connsiteY66" fmla="*/ 31698 h 1883145"/>
                <a:gd name="connsiteX67" fmla="*/ 598052 w 1967442"/>
                <a:gd name="connsiteY67" fmla="*/ 42264 h 1883145"/>
                <a:gd name="connsiteX68" fmla="*/ 642430 w 1967442"/>
                <a:gd name="connsiteY68" fmla="*/ 224006 h 1883145"/>
                <a:gd name="connsiteX69" fmla="*/ 678356 w 1967442"/>
                <a:gd name="connsiteY69" fmla="*/ 262044 h 1883145"/>
                <a:gd name="connsiteX70" fmla="*/ 710055 w 1967442"/>
                <a:gd name="connsiteY70" fmla="*/ 266271 h 1883145"/>
                <a:gd name="connsiteX71" fmla="*/ 682582 w 1967442"/>
                <a:gd name="connsiteY71" fmla="*/ 283177 h 1883145"/>
                <a:gd name="connsiteX72" fmla="*/ 642430 w 1967442"/>
                <a:gd name="connsiteY72" fmla="*/ 264157 h 1883145"/>
                <a:gd name="connsiteX73" fmla="*/ 629751 w 1967442"/>
                <a:gd name="connsiteY73" fmla="*/ 340235 h 1883145"/>
                <a:gd name="connsiteX74" fmla="*/ 606505 w 1967442"/>
                <a:gd name="connsiteY74" fmla="*/ 420539 h 1883145"/>
                <a:gd name="connsiteX75" fmla="*/ 598052 w 1967442"/>
                <a:gd name="connsiteY75" fmla="*/ 414199 h 1883145"/>
                <a:gd name="connsiteX76" fmla="*/ 627637 w 1967442"/>
                <a:gd name="connsiteY76" fmla="*/ 238798 h 1883145"/>
                <a:gd name="connsiteX77" fmla="*/ 610731 w 1967442"/>
                <a:gd name="connsiteY77" fmla="*/ 158494 h 1883145"/>
                <a:gd name="connsiteX78" fmla="*/ 589599 w 1967442"/>
                <a:gd name="connsiteY78" fmla="*/ 31698 h 1883145"/>
                <a:gd name="connsiteX79" fmla="*/ 1177085 w 1967442"/>
                <a:gd name="connsiteY79" fmla="*/ 0 h 1883145"/>
                <a:gd name="connsiteX80" fmla="*/ 1177085 w 1967442"/>
                <a:gd name="connsiteY80" fmla="*/ 147928 h 1883145"/>
                <a:gd name="connsiteX81" fmla="*/ 1134820 w 1967442"/>
                <a:gd name="connsiteY81" fmla="*/ 333895 h 1883145"/>
                <a:gd name="connsiteX82" fmla="*/ 1071422 w 1967442"/>
                <a:gd name="connsiteY82" fmla="*/ 452238 h 1883145"/>
                <a:gd name="connsiteX83" fmla="*/ 1039723 w 1967442"/>
                <a:gd name="connsiteY83" fmla="*/ 498730 h 1883145"/>
                <a:gd name="connsiteX84" fmla="*/ 1005911 w 1967442"/>
                <a:gd name="connsiteY84" fmla="*/ 576920 h 1883145"/>
                <a:gd name="connsiteX85" fmla="*/ 967872 w 1967442"/>
                <a:gd name="connsiteY85" fmla="*/ 593827 h 1883145"/>
                <a:gd name="connsiteX86" fmla="*/ 750206 w 1967442"/>
                <a:gd name="connsiteY86" fmla="*/ 471257 h 1883145"/>
                <a:gd name="connsiteX87" fmla="*/ 976325 w 1967442"/>
                <a:gd name="connsiteY87" fmla="*/ 585374 h 1883145"/>
                <a:gd name="connsiteX88" fmla="*/ 1029157 w 1967442"/>
                <a:gd name="connsiteY88" fmla="*/ 500843 h 1883145"/>
                <a:gd name="connsiteX89" fmla="*/ 1069309 w 1967442"/>
                <a:gd name="connsiteY89" fmla="*/ 443785 h 1883145"/>
                <a:gd name="connsiteX90" fmla="*/ 1168632 w 1967442"/>
                <a:gd name="connsiteY90" fmla="*/ 145815 h 1883145"/>
                <a:gd name="connsiteX91" fmla="*/ 1164406 w 1967442"/>
                <a:gd name="connsiteY91" fmla="*/ 12680 h 1883145"/>
                <a:gd name="connsiteX92" fmla="*/ 1177085 w 1967442"/>
                <a:gd name="connsiteY92" fmla="*/ 0 h 1883145"/>
                <a:gd name="connsiteX0" fmla="*/ 16907 w 1967442"/>
                <a:gd name="connsiteY0" fmla="*/ 1749777 h 1883145"/>
                <a:gd name="connsiteX1" fmla="*/ 59172 w 1967442"/>
                <a:gd name="connsiteY1" fmla="*/ 1832195 h 1883145"/>
                <a:gd name="connsiteX2" fmla="*/ 173288 w 1967442"/>
                <a:gd name="connsiteY2" fmla="*/ 1857554 h 1883145"/>
                <a:gd name="connsiteX3" fmla="*/ 323329 w 1967442"/>
                <a:gd name="connsiteY3" fmla="*/ 1817402 h 1883145"/>
                <a:gd name="connsiteX4" fmla="*/ 359255 w 1967442"/>
                <a:gd name="connsiteY4" fmla="*/ 1811062 h 1883145"/>
                <a:gd name="connsiteX5" fmla="*/ 346576 w 1967442"/>
                <a:gd name="connsiteY5" fmla="*/ 1851215 h 1883145"/>
                <a:gd name="connsiteX6" fmla="*/ 327556 w 1967442"/>
                <a:gd name="connsiteY6" fmla="*/ 1825855 h 1883145"/>
                <a:gd name="connsiteX7" fmla="*/ 177515 w 1967442"/>
                <a:gd name="connsiteY7" fmla="*/ 1872347 h 1883145"/>
                <a:gd name="connsiteX8" fmla="*/ 50719 w 1967442"/>
                <a:gd name="connsiteY8" fmla="*/ 1842761 h 1883145"/>
                <a:gd name="connsiteX9" fmla="*/ 12680 w 1967442"/>
                <a:gd name="connsiteY9" fmla="*/ 1779363 h 1883145"/>
                <a:gd name="connsiteX10" fmla="*/ 0 w 1967442"/>
                <a:gd name="connsiteY10" fmla="*/ 1751891 h 1883145"/>
                <a:gd name="connsiteX11" fmla="*/ 16907 w 1967442"/>
                <a:gd name="connsiteY11" fmla="*/ 1749777 h 1883145"/>
                <a:gd name="connsiteX12" fmla="*/ 1572262 w 1967442"/>
                <a:gd name="connsiteY12" fmla="*/ 1487733 h 1883145"/>
                <a:gd name="connsiteX13" fmla="*/ 1587056 w 1967442"/>
                <a:gd name="connsiteY13" fmla="*/ 1536339 h 1883145"/>
                <a:gd name="connsiteX14" fmla="*/ 1532111 w 1967442"/>
                <a:gd name="connsiteY14" fmla="*/ 1513093 h 1883145"/>
                <a:gd name="connsiteX15" fmla="*/ 1515204 w 1967442"/>
                <a:gd name="connsiteY15" fmla="*/ 1500413 h 1883145"/>
                <a:gd name="connsiteX16" fmla="*/ 1532111 w 1967442"/>
                <a:gd name="connsiteY16" fmla="*/ 1502526 h 1883145"/>
                <a:gd name="connsiteX17" fmla="*/ 1580716 w 1967442"/>
                <a:gd name="connsiteY17" fmla="*/ 1529998 h 1883145"/>
                <a:gd name="connsiteX18" fmla="*/ 1572262 w 1967442"/>
                <a:gd name="connsiteY18" fmla="*/ 1487733 h 1883145"/>
                <a:gd name="connsiteX19" fmla="*/ 1697209 w 1967442"/>
                <a:gd name="connsiteY19" fmla="*/ 1483508 h 1883145"/>
                <a:gd name="connsiteX20" fmla="*/ 1709624 w 1967442"/>
                <a:gd name="connsiteY20" fmla="*/ 1487734 h 1883145"/>
                <a:gd name="connsiteX21" fmla="*/ 1682151 w 1967442"/>
                <a:gd name="connsiteY21" fmla="*/ 1510981 h 1883145"/>
                <a:gd name="connsiteX22" fmla="*/ 1625093 w 1967442"/>
                <a:gd name="connsiteY22" fmla="*/ 1489848 h 1883145"/>
                <a:gd name="connsiteX23" fmla="*/ 1646226 w 1967442"/>
                <a:gd name="connsiteY23" fmla="*/ 1487734 h 1883145"/>
                <a:gd name="connsiteX24" fmla="*/ 1644113 w 1967442"/>
                <a:gd name="connsiteY24" fmla="*/ 1508867 h 1883145"/>
                <a:gd name="connsiteX25" fmla="*/ 1667358 w 1967442"/>
                <a:gd name="connsiteY25" fmla="*/ 1508867 h 1883145"/>
                <a:gd name="connsiteX26" fmla="*/ 1686378 w 1967442"/>
                <a:gd name="connsiteY26" fmla="*/ 1485621 h 1883145"/>
                <a:gd name="connsiteX27" fmla="*/ 1697209 w 1967442"/>
                <a:gd name="connsiteY27" fmla="*/ 1483508 h 1883145"/>
                <a:gd name="connsiteX28" fmla="*/ 1800494 w 1967442"/>
                <a:gd name="connsiteY28" fmla="*/ 1459997 h 1883145"/>
                <a:gd name="connsiteX29" fmla="*/ 1808947 w 1967442"/>
                <a:gd name="connsiteY29" fmla="*/ 1462375 h 1883145"/>
                <a:gd name="connsiteX30" fmla="*/ 1787814 w 1967442"/>
                <a:gd name="connsiteY30" fmla="*/ 1485621 h 1883145"/>
                <a:gd name="connsiteX31" fmla="*/ 1745549 w 1967442"/>
                <a:gd name="connsiteY31" fmla="*/ 1464488 h 1883145"/>
                <a:gd name="connsiteX32" fmla="*/ 1762456 w 1967442"/>
                <a:gd name="connsiteY32" fmla="*/ 1464488 h 1883145"/>
                <a:gd name="connsiteX33" fmla="*/ 1760342 w 1967442"/>
                <a:gd name="connsiteY33" fmla="*/ 1485621 h 1883145"/>
                <a:gd name="connsiteX34" fmla="*/ 1777248 w 1967442"/>
                <a:gd name="connsiteY34" fmla="*/ 1485621 h 1883145"/>
                <a:gd name="connsiteX35" fmla="*/ 1792041 w 1967442"/>
                <a:gd name="connsiteY35" fmla="*/ 1462375 h 1883145"/>
                <a:gd name="connsiteX36" fmla="*/ 1800494 w 1967442"/>
                <a:gd name="connsiteY36" fmla="*/ 1459997 h 1883145"/>
                <a:gd name="connsiteX37" fmla="*/ 1187122 w 1967442"/>
                <a:gd name="connsiteY37" fmla="*/ 1428033 h 1883145"/>
                <a:gd name="connsiteX38" fmla="*/ 1255275 w 1967442"/>
                <a:gd name="connsiteY38" fmla="*/ 1439128 h 1883145"/>
                <a:gd name="connsiteX39" fmla="*/ 1227802 w 1967442"/>
                <a:gd name="connsiteY39" fmla="*/ 1456034 h 1883145"/>
                <a:gd name="connsiteX40" fmla="*/ 1122139 w 1967442"/>
                <a:gd name="connsiteY40" fmla="*/ 1439128 h 1883145"/>
                <a:gd name="connsiteX41" fmla="*/ 1187122 w 1967442"/>
                <a:gd name="connsiteY41" fmla="*/ 1428033 h 1883145"/>
                <a:gd name="connsiteX42" fmla="*/ 1923328 w 1967442"/>
                <a:gd name="connsiteY42" fmla="*/ 1407165 h 1883145"/>
                <a:gd name="connsiteX43" fmla="*/ 1942084 w 1967442"/>
                <a:gd name="connsiteY43" fmla="*/ 1430675 h 1883145"/>
                <a:gd name="connsiteX44" fmla="*/ 1967442 w 1967442"/>
                <a:gd name="connsiteY44" fmla="*/ 1447581 h 1883145"/>
                <a:gd name="connsiteX45" fmla="*/ 1868120 w 1967442"/>
                <a:gd name="connsiteY45" fmla="*/ 1517319 h 1883145"/>
                <a:gd name="connsiteX46" fmla="*/ 1544791 w 1967442"/>
                <a:gd name="connsiteY46" fmla="*/ 1792043 h 1883145"/>
                <a:gd name="connsiteX47" fmla="*/ 1441240 w 1967442"/>
                <a:gd name="connsiteY47" fmla="*/ 1851214 h 1883145"/>
                <a:gd name="connsiteX48" fmla="*/ 1432787 w 1967442"/>
                <a:gd name="connsiteY48" fmla="*/ 1842761 h 1883145"/>
                <a:gd name="connsiteX49" fmla="*/ 1475503 w 1967442"/>
                <a:gd name="connsiteY49" fmla="*/ 1819326 h 1883145"/>
                <a:gd name="connsiteX50" fmla="*/ 1654300 w 1967442"/>
                <a:gd name="connsiteY50" fmla="*/ 1689775 h 1883145"/>
                <a:gd name="connsiteX51" fmla="*/ 1919548 w 1967442"/>
                <a:gd name="connsiteY51" fmla="*/ 1459620 h 1883145"/>
                <a:gd name="connsiteX52" fmla="*/ 1893478 w 1967442"/>
                <a:gd name="connsiteY52" fmla="*/ 1420109 h 1883145"/>
                <a:gd name="connsiteX53" fmla="*/ 1923328 w 1967442"/>
                <a:gd name="connsiteY53" fmla="*/ 1407165 h 1883145"/>
                <a:gd name="connsiteX54" fmla="*/ 1238469 w 1967442"/>
                <a:gd name="connsiteY54" fmla="*/ 1382533 h 1883145"/>
                <a:gd name="connsiteX55" fmla="*/ 1261880 w 1967442"/>
                <a:gd name="connsiteY55" fmla="*/ 1382599 h 1883145"/>
                <a:gd name="connsiteX56" fmla="*/ 1301768 w 1967442"/>
                <a:gd name="connsiteY56" fmla="*/ 1392637 h 1883145"/>
                <a:gd name="connsiteX57" fmla="*/ 1301768 w 1967442"/>
                <a:gd name="connsiteY57" fmla="*/ 1409543 h 1883145"/>
                <a:gd name="connsiteX58" fmla="*/ 1210896 w 1967442"/>
                <a:gd name="connsiteY58" fmla="*/ 1388410 h 1883145"/>
                <a:gd name="connsiteX59" fmla="*/ 1238469 w 1967442"/>
                <a:gd name="connsiteY59" fmla="*/ 1382533 h 1883145"/>
                <a:gd name="connsiteX60" fmla="*/ 657224 w 1967442"/>
                <a:gd name="connsiteY60" fmla="*/ 128910 h 1883145"/>
                <a:gd name="connsiteX61" fmla="*/ 659336 w 1967442"/>
                <a:gd name="connsiteY61" fmla="*/ 147929 h 1883145"/>
                <a:gd name="connsiteX62" fmla="*/ 663563 w 1967442"/>
                <a:gd name="connsiteY62" fmla="*/ 196534 h 1883145"/>
                <a:gd name="connsiteX63" fmla="*/ 636091 w 1967442"/>
                <a:gd name="connsiteY63" fmla="*/ 152155 h 1883145"/>
                <a:gd name="connsiteX64" fmla="*/ 640317 w 1967442"/>
                <a:gd name="connsiteY64" fmla="*/ 133136 h 1883145"/>
                <a:gd name="connsiteX65" fmla="*/ 657224 w 1967442"/>
                <a:gd name="connsiteY65" fmla="*/ 128910 h 1883145"/>
                <a:gd name="connsiteX66" fmla="*/ 589599 w 1967442"/>
                <a:gd name="connsiteY66" fmla="*/ 31698 h 1883145"/>
                <a:gd name="connsiteX67" fmla="*/ 598052 w 1967442"/>
                <a:gd name="connsiteY67" fmla="*/ 42264 h 1883145"/>
                <a:gd name="connsiteX68" fmla="*/ 642430 w 1967442"/>
                <a:gd name="connsiteY68" fmla="*/ 224006 h 1883145"/>
                <a:gd name="connsiteX69" fmla="*/ 678356 w 1967442"/>
                <a:gd name="connsiteY69" fmla="*/ 262044 h 1883145"/>
                <a:gd name="connsiteX70" fmla="*/ 710055 w 1967442"/>
                <a:gd name="connsiteY70" fmla="*/ 266271 h 1883145"/>
                <a:gd name="connsiteX71" fmla="*/ 682582 w 1967442"/>
                <a:gd name="connsiteY71" fmla="*/ 283177 h 1883145"/>
                <a:gd name="connsiteX72" fmla="*/ 642430 w 1967442"/>
                <a:gd name="connsiteY72" fmla="*/ 264157 h 1883145"/>
                <a:gd name="connsiteX73" fmla="*/ 629751 w 1967442"/>
                <a:gd name="connsiteY73" fmla="*/ 340235 h 1883145"/>
                <a:gd name="connsiteX74" fmla="*/ 606505 w 1967442"/>
                <a:gd name="connsiteY74" fmla="*/ 420539 h 1883145"/>
                <a:gd name="connsiteX75" fmla="*/ 598052 w 1967442"/>
                <a:gd name="connsiteY75" fmla="*/ 414199 h 1883145"/>
                <a:gd name="connsiteX76" fmla="*/ 627637 w 1967442"/>
                <a:gd name="connsiteY76" fmla="*/ 238798 h 1883145"/>
                <a:gd name="connsiteX77" fmla="*/ 610731 w 1967442"/>
                <a:gd name="connsiteY77" fmla="*/ 158494 h 1883145"/>
                <a:gd name="connsiteX78" fmla="*/ 589599 w 1967442"/>
                <a:gd name="connsiteY78" fmla="*/ 31698 h 1883145"/>
                <a:gd name="connsiteX79" fmla="*/ 1177085 w 1967442"/>
                <a:gd name="connsiteY79" fmla="*/ 0 h 1883145"/>
                <a:gd name="connsiteX80" fmla="*/ 1177085 w 1967442"/>
                <a:gd name="connsiteY80" fmla="*/ 147928 h 1883145"/>
                <a:gd name="connsiteX81" fmla="*/ 1134820 w 1967442"/>
                <a:gd name="connsiteY81" fmla="*/ 333895 h 1883145"/>
                <a:gd name="connsiteX82" fmla="*/ 1071422 w 1967442"/>
                <a:gd name="connsiteY82" fmla="*/ 452238 h 1883145"/>
                <a:gd name="connsiteX83" fmla="*/ 1039723 w 1967442"/>
                <a:gd name="connsiteY83" fmla="*/ 498730 h 1883145"/>
                <a:gd name="connsiteX84" fmla="*/ 1005911 w 1967442"/>
                <a:gd name="connsiteY84" fmla="*/ 576920 h 1883145"/>
                <a:gd name="connsiteX85" fmla="*/ 967872 w 1967442"/>
                <a:gd name="connsiteY85" fmla="*/ 593827 h 1883145"/>
                <a:gd name="connsiteX86" fmla="*/ 750206 w 1967442"/>
                <a:gd name="connsiteY86" fmla="*/ 471257 h 1883145"/>
                <a:gd name="connsiteX87" fmla="*/ 976325 w 1967442"/>
                <a:gd name="connsiteY87" fmla="*/ 585374 h 1883145"/>
                <a:gd name="connsiteX88" fmla="*/ 1029157 w 1967442"/>
                <a:gd name="connsiteY88" fmla="*/ 500843 h 1883145"/>
                <a:gd name="connsiteX89" fmla="*/ 1069309 w 1967442"/>
                <a:gd name="connsiteY89" fmla="*/ 443785 h 1883145"/>
                <a:gd name="connsiteX90" fmla="*/ 1168632 w 1967442"/>
                <a:gd name="connsiteY90" fmla="*/ 145815 h 1883145"/>
                <a:gd name="connsiteX91" fmla="*/ 1164406 w 1967442"/>
                <a:gd name="connsiteY91" fmla="*/ 12680 h 1883145"/>
                <a:gd name="connsiteX92" fmla="*/ 1177085 w 1967442"/>
                <a:gd name="connsiteY92" fmla="*/ 0 h 1883145"/>
                <a:gd name="connsiteX0" fmla="*/ 16907 w 1967442"/>
                <a:gd name="connsiteY0" fmla="*/ 1749777 h 1883145"/>
                <a:gd name="connsiteX1" fmla="*/ 59172 w 1967442"/>
                <a:gd name="connsiteY1" fmla="*/ 1832195 h 1883145"/>
                <a:gd name="connsiteX2" fmla="*/ 173288 w 1967442"/>
                <a:gd name="connsiteY2" fmla="*/ 1857554 h 1883145"/>
                <a:gd name="connsiteX3" fmla="*/ 323329 w 1967442"/>
                <a:gd name="connsiteY3" fmla="*/ 1817402 h 1883145"/>
                <a:gd name="connsiteX4" fmla="*/ 359255 w 1967442"/>
                <a:gd name="connsiteY4" fmla="*/ 1811062 h 1883145"/>
                <a:gd name="connsiteX5" fmla="*/ 346576 w 1967442"/>
                <a:gd name="connsiteY5" fmla="*/ 1851215 h 1883145"/>
                <a:gd name="connsiteX6" fmla="*/ 327556 w 1967442"/>
                <a:gd name="connsiteY6" fmla="*/ 1825855 h 1883145"/>
                <a:gd name="connsiteX7" fmla="*/ 177515 w 1967442"/>
                <a:gd name="connsiteY7" fmla="*/ 1872347 h 1883145"/>
                <a:gd name="connsiteX8" fmla="*/ 50719 w 1967442"/>
                <a:gd name="connsiteY8" fmla="*/ 1842761 h 1883145"/>
                <a:gd name="connsiteX9" fmla="*/ 12680 w 1967442"/>
                <a:gd name="connsiteY9" fmla="*/ 1779363 h 1883145"/>
                <a:gd name="connsiteX10" fmla="*/ 0 w 1967442"/>
                <a:gd name="connsiteY10" fmla="*/ 1751891 h 1883145"/>
                <a:gd name="connsiteX11" fmla="*/ 16907 w 1967442"/>
                <a:gd name="connsiteY11" fmla="*/ 1749777 h 1883145"/>
                <a:gd name="connsiteX12" fmla="*/ 1572262 w 1967442"/>
                <a:gd name="connsiteY12" fmla="*/ 1487733 h 1883145"/>
                <a:gd name="connsiteX13" fmla="*/ 1587056 w 1967442"/>
                <a:gd name="connsiteY13" fmla="*/ 1536339 h 1883145"/>
                <a:gd name="connsiteX14" fmla="*/ 1532111 w 1967442"/>
                <a:gd name="connsiteY14" fmla="*/ 1513093 h 1883145"/>
                <a:gd name="connsiteX15" fmla="*/ 1515204 w 1967442"/>
                <a:gd name="connsiteY15" fmla="*/ 1500413 h 1883145"/>
                <a:gd name="connsiteX16" fmla="*/ 1532111 w 1967442"/>
                <a:gd name="connsiteY16" fmla="*/ 1502526 h 1883145"/>
                <a:gd name="connsiteX17" fmla="*/ 1580716 w 1967442"/>
                <a:gd name="connsiteY17" fmla="*/ 1529998 h 1883145"/>
                <a:gd name="connsiteX18" fmla="*/ 1572262 w 1967442"/>
                <a:gd name="connsiteY18" fmla="*/ 1487733 h 1883145"/>
                <a:gd name="connsiteX19" fmla="*/ 1697209 w 1967442"/>
                <a:gd name="connsiteY19" fmla="*/ 1483508 h 1883145"/>
                <a:gd name="connsiteX20" fmla="*/ 1709624 w 1967442"/>
                <a:gd name="connsiteY20" fmla="*/ 1487734 h 1883145"/>
                <a:gd name="connsiteX21" fmla="*/ 1682151 w 1967442"/>
                <a:gd name="connsiteY21" fmla="*/ 1510981 h 1883145"/>
                <a:gd name="connsiteX22" fmla="*/ 1625093 w 1967442"/>
                <a:gd name="connsiteY22" fmla="*/ 1489848 h 1883145"/>
                <a:gd name="connsiteX23" fmla="*/ 1646226 w 1967442"/>
                <a:gd name="connsiteY23" fmla="*/ 1487734 h 1883145"/>
                <a:gd name="connsiteX24" fmla="*/ 1644113 w 1967442"/>
                <a:gd name="connsiteY24" fmla="*/ 1508867 h 1883145"/>
                <a:gd name="connsiteX25" fmla="*/ 1667358 w 1967442"/>
                <a:gd name="connsiteY25" fmla="*/ 1508867 h 1883145"/>
                <a:gd name="connsiteX26" fmla="*/ 1686378 w 1967442"/>
                <a:gd name="connsiteY26" fmla="*/ 1485621 h 1883145"/>
                <a:gd name="connsiteX27" fmla="*/ 1697209 w 1967442"/>
                <a:gd name="connsiteY27" fmla="*/ 1483508 h 1883145"/>
                <a:gd name="connsiteX28" fmla="*/ 1800494 w 1967442"/>
                <a:gd name="connsiteY28" fmla="*/ 1459997 h 1883145"/>
                <a:gd name="connsiteX29" fmla="*/ 1808947 w 1967442"/>
                <a:gd name="connsiteY29" fmla="*/ 1462375 h 1883145"/>
                <a:gd name="connsiteX30" fmla="*/ 1787814 w 1967442"/>
                <a:gd name="connsiteY30" fmla="*/ 1485621 h 1883145"/>
                <a:gd name="connsiteX31" fmla="*/ 1745549 w 1967442"/>
                <a:gd name="connsiteY31" fmla="*/ 1464488 h 1883145"/>
                <a:gd name="connsiteX32" fmla="*/ 1762456 w 1967442"/>
                <a:gd name="connsiteY32" fmla="*/ 1464488 h 1883145"/>
                <a:gd name="connsiteX33" fmla="*/ 1760342 w 1967442"/>
                <a:gd name="connsiteY33" fmla="*/ 1485621 h 1883145"/>
                <a:gd name="connsiteX34" fmla="*/ 1777248 w 1967442"/>
                <a:gd name="connsiteY34" fmla="*/ 1485621 h 1883145"/>
                <a:gd name="connsiteX35" fmla="*/ 1792041 w 1967442"/>
                <a:gd name="connsiteY35" fmla="*/ 1462375 h 1883145"/>
                <a:gd name="connsiteX36" fmla="*/ 1800494 w 1967442"/>
                <a:gd name="connsiteY36" fmla="*/ 1459997 h 1883145"/>
                <a:gd name="connsiteX37" fmla="*/ 1187122 w 1967442"/>
                <a:gd name="connsiteY37" fmla="*/ 1428033 h 1883145"/>
                <a:gd name="connsiteX38" fmla="*/ 1255275 w 1967442"/>
                <a:gd name="connsiteY38" fmla="*/ 1439128 h 1883145"/>
                <a:gd name="connsiteX39" fmla="*/ 1227802 w 1967442"/>
                <a:gd name="connsiteY39" fmla="*/ 1456034 h 1883145"/>
                <a:gd name="connsiteX40" fmla="*/ 1122139 w 1967442"/>
                <a:gd name="connsiteY40" fmla="*/ 1439128 h 1883145"/>
                <a:gd name="connsiteX41" fmla="*/ 1187122 w 1967442"/>
                <a:gd name="connsiteY41" fmla="*/ 1428033 h 1883145"/>
                <a:gd name="connsiteX42" fmla="*/ 1923328 w 1967442"/>
                <a:gd name="connsiteY42" fmla="*/ 1407165 h 1883145"/>
                <a:gd name="connsiteX43" fmla="*/ 1942084 w 1967442"/>
                <a:gd name="connsiteY43" fmla="*/ 1430675 h 1883145"/>
                <a:gd name="connsiteX44" fmla="*/ 1967442 w 1967442"/>
                <a:gd name="connsiteY44" fmla="*/ 1447581 h 1883145"/>
                <a:gd name="connsiteX45" fmla="*/ 1868120 w 1967442"/>
                <a:gd name="connsiteY45" fmla="*/ 1517319 h 1883145"/>
                <a:gd name="connsiteX46" fmla="*/ 1544791 w 1967442"/>
                <a:gd name="connsiteY46" fmla="*/ 1792043 h 1883145"/>
                <a:gd name="connsiteX47" fmla="*/ 1441240 w 1967442"/>
                <a:gd name="connsiteY47" fmla="*/ 1851214 h 1883145"/>
                <a:gd name="connsiteX48" fmla="*/ 1432787 w 1967442"/>
                <a:gd name="connsiteY48" fmla="*/ 1842761 h 1883145"/>
                <a:gd name="connsiteX49" fmla="*/ 1475503 w 1967442"/>
                <a:gd name="connsiteY49" fmla="*/ 1819326 h 1883145"/>
                <a:gd name="connsiteX50" fmla="*/ 1654300 w 1967442"/>
                <a:gd name="connsiteY50" fmla="*/ 1689775 h 1883145"/>
                <a:gd name="connsiteX51" fmla="*/ 1914039 w 1967442"/>
                <a:gd name="connsiteY51" fmla="*/ 1459620 h 1883145"/>
                <a:gd name="connsiteX52" fmla="*/ 1893478 w 1967442"/>
                <a:gd name="connsiteY52" fmla="*/ 1420109 h 1883145"/>
                <a:gd name="connsiteX53" fmla="*/ 1923328 w 1967442"/>
                <a:gd name="connsiteY53" fmla="*/ 1407165 h 1883145"/>
                <a:gd name="connsiteX54" fmla="*/ 1238469 w 1967442"/>
                <a:gd name="connsiteY54" fmla="*/ 1382533 h 1883145"/>
                <a:gd name="connsiteX55" fmla="*/ 1261880 w 1967442"/>
                <a:gd name="connsiteY55" fmla="*/ 1382599 h 1883145"/>
                <a:gd name="connsiteX56" fmla="*/ 1301768 w 1967442"/>
                <a:gd name="connsiteY56" fmla="*/ 1392637 h 1883145"/>
                <a:gd name="connsiteX57" fmla="*/ 1301768 w 1967442"/>
                <a:gd name="connsiteY57" fmla="*/ 1409543 h 1883145"/>
                <a:gd name="connsiteX58" fmla="*/ 1210896 w 1967442"/>
                <a:gd name="connsiteY58" fmla="*/ 1388410 h 1883145"/>
                <a:gd name="connsiteX59" fmla="*/ 1238469 w 1967442"/>
                <a:gd name="connsiteY59" fmla="*/ 1382533 h 1883145"/>
                <a:gd name="connsiteX60" fmla="*/ 657224 w 1967442"/>
                <a:gd name="connsiteY60" fmla="*/ 128910 h 1883145"/>
                <a:gd name="connsiteX61" fmla="*/ 659336 w 1967442"/>
                <a:gd name="connsiteY61" fmla="*/ 147929 h 1883145"/>
                <a:gd name="connsiteX62" fmla="*/ 663563 w 1967442"/>
                <a:gd name="connsiteY62" fmla="*/ 196534 h 1883145"/>
                <a:gd name="connsiteX63" fmla="*/ 636091 w 1967442"/>
                <a:gd name="connsiteY63" fmla="*/ 152155 h 1883145"/>
                <a:gd name="connsiteX64" fmla="*/ 640317 w 1967442"/>
                <a:gd name="connsiteY64" fmla="*/ 133136 h 1883145"/>
                <a:gd name="connsiteX65" fmla="*/ 657224 w 1967442"/>
                <a:gd name="connsiteY65" fmla="*/ 128910 h 1883145"/>
                <a:gd name="connsiteX66" fmla="*/ 589599 w 1967442"/>
                <a:gd name="connsiteY66" fmla="*/ 31698 h 1883145"/>
                <a:gd name="connsiteX67" fmla="*/ 598052 w 1967442"/>
                <a:gd name="connsiteY67" fmla="*/ 42264 h 1883145"/>
                <a:gd name="connsiteX68" fmla="*/ 642430 w 1967442"/>
                <a:gd name="connsiteY68" fmla="*/ 224006 h 1883145"/>
                <a:gd name="connsiteX69" fmla="*/ 678356 w 1967442"/>
                <a:gd name="connsiteY69" fmla="*/ 262044 h 1883145"/>
                <a:gd name="connsiteX70" fmla="*/ 710055 w 1967442"/>
                <a:gd name="connsiteY70" fmla="*/ 266271 h 1883145"/>
                <a:gd name="connsiteX71" fmla="*/ 682582 w 1967442"/>
                <a:gd name="connsiteY71" fmla="*/ 283177 h 1883145"/>
                <a:gd name="connsiteX72" fmla="*/ 642430 w 1967442"/>
                <a:gd name="connsiteY72" fmla="*/ 264157 h 1883145"/>
                <a:gd name="connsiteX73" fmla="*/ 629751 w 1967442"/>
                <a:gd name="connsiteY73" fmla="*/ 340235 h 1883145"/>
                <a:gd name="connsiteX74" fmla="*/ 606505 w 1967442"/>
                <a:gd name="connsiteY74" fmla="*/ 420539 h 1883145"/>
                <a:gd name="connsiteX75" fmla="*/ 598052 w 1967442"/>
                <a:gd name="connsiteY75" fmla="*/ 414199 h 1883145"/>
                <a:gd name="connsiteX76" fmla="*/ 627637 w 1967442"/>
                <a:gd name="connsiteY76" fmla="*/ 238798 h 1883145"/>
                <a:gd name="connsiteX77" fmla="*/ 610731 w 1967442"/>
                <a:gd name="connsiteY77" fmla="*/ 158494 h 1883145"/>
                <a:gd name="connsiteX78" fmla="*/ 589599 w 1967442"/>
                <a:gd name="connsiteY78" fmla="*/ 31698 h 1883145"/>
                <a:gd name="connsiteX79" fmla="*/ 1177085 w 1967442"/>
                <a:gd name="connsiteY79" fmla="*/ 0 h 1883145"/>
                <a:gd name="connsiteX80" fmla="*/ 1177085 w 1967442"/>
                <a:gd name="connsiteY80" fmla="*/ 147928 h 1883145"/>
                <a:gd name="connsiteX81" fmla="*/ 1134820 w 1967442"/>
                <a:gd name="connsiteY81" fmla="*/ 333895 h 1883145"/>
                <a:gd name="connsiteX82" fmla="*/ 1071422 w 1967442"/>
                <a:gd name="connsiteY82" fmla="*/ 452238 h 1883145"/>
                <a:gd name="connsiteX83" fmla="*/ 1039723 w 1967442"/>
                <a:gd name="connsiteY83" fmla="*/ 498730 h 1883145"/>
                <a:gd name="connsiteX84" fmla="*/ 1005911 w 1967442"/>
                <a:gd name="connsiteY84" fmla="*/ 576920 h 1883145"/>
                <a:gd name="connsiteX85" fmla="*/ 967872 w 1967442"/>
                <a:gd name="connsiteY85" fmla="*/ 593827 h 1883145"/>
                <a:gd name="connsiteX86" fmla="*/ 750206 w 1967442"/>
                <a:gd name="connsiteY86" fmla="*/ 471257 h 1883145"/>
                <a:gd name="connsiteX87" fmla="*/ 976325 w 1967442"/>
                <a:gd name="connsiteY87" fmla="*/ 585374 h 1883145"/>
                <a:gd name="connsiteX88" fmla="*/ 1029157 w 1967442"/>
                <a:gd name="connsiteY88" fmla="*/ 500843 h 1883145"/>
                <a:gd name="connsiteX89" fmla="*/ 1069309 w 1967442"/>
                <a:gd name="connsiteY89" fmla="*/ 443785 h 1883145"/>
                <a:gd name="connsiteX90" fmla="*/ 1168632 w 1967442"/>
                <a:gd name="connsiteY90" fmla="*/ 145815 h 1883145"/>
                <a:gd name="connsiteX91" fmla="*/ 1164406 w 1967442"/>
                <a:gd name="connsiteY91" fmla="*/ 12680 h 1883145"/>
                <a:gd name="connsiteX92" fmla="*/ 1177085 w 1967442"/>
                <a:gd name="connsiteY92" fmla="*/ 0 h 188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967442" h="1883145">
                  <a:moveTo>
                    <a:pt x="16907" y="1749777"/>
                  </a:moveTo>
                  <a:cubicBezTo>
                    <a:pt x="31699" y="1787817"/>
                    <a:pt x="40152" y="1808949"/>
                    <a:pt x="59172" y="1832195"/>
                  </a:cubicBezTo>
                  <a:cubicBezTo>
                    <a:pt x="97211" y="1880800"/>
                    <a:pt x="133136" y="1874460"/>
                    <a:pt x="173288" y="1857554"/>
                  </a:cubicBezTo>
                  <a:cubicBezTo>
                    <a:pt x="224007" y="1838535"/>
                    <a:pt x="270498" y="1823741"/>
                    <a:pt x="323329" y="1817402"/>
                  </a:cubicBezTo>
                  <a:cubicBezTo>
                    <a:pt x="338122" y="1815289"/>
                    <a:pt x="350802" y="1813175"/>
                    <a:pt x="359255" y="1811062"/>
                  </a:cubicBezTo>
                  <a:cubicBezTo>
                    <a:pt x="344462" y="1827968"/>
                    <a:pt x="350802" y="1838535"/>
                    <a:pt x="346576" y="1851215"/>
                  </a:cubicBezTo>
                  <a:cubicBezTo>
                    <a:pt x="348689" y="1830082"/>
                    <a:pt x="346576" y="1821629"/>
                    <a:pt x="327556" y="1825855"/>
                  </a:cubicBezTo>
                  <a:cubicBezTo>
                    <a:pt x="270498" y="1838535"/>
                    <a:pt x="228232" y="1851215"/>
                    <a:pt x="177515" y="1872347"/>
                  </a:cubicBezTo>
                  <a:cubicBezTo>
                    <a:pt x="145816" y="1882914"/>
                    <a:pt x="92984" y="1899820"/>
                    <a:pt x="50719" y="1842761"/>
                  </a:cubicBezTo>
                  <a:cubicBezTo>
                    <a:pt x="31699" y="1815289"/>
                    <a:pt x="27473" y="1804723"/>
                    <a:pt x="12680" y="1779363"/>
                  </a:cubicBezTo>
                  <a:cubicBezTo>
                    <a:pt x="8453" y="1768797"/>
                    <a:pt x="10566" y="1762457"/>
                    <a:pt x="0" y="1751891"/>
                  </a:cubicBezTo>
                  <a:cubicBezTo>
                    <a:pt x="12680" y="1751891"/>
                    <a:pt x="12680" y="1751891"/>
                    <a:pt x="16907" y="1749777"/>
                  </a:cubicBezTo>
                  <a:close/>
                  <a:moveTo>
                    <a:pt x="1572262" y="1487733"/>
                  </a:moveTo>
                  <a:cubicBezTo>
                    <a:pt x="1576489" y="1508866"/>
                    <a:pt x="1606075" y="1527886"/>
                    <a:pt x="1587056" y="1536339"/>
                  </a:cubicBezTo>
                  <a:cubicBezTo>
                    <a:pt x="1563810" y="1549018"/>
                    <a:pt x="1559583" y="1525773"/>
                    <a:pt x="1532111" y="1513093"/>
                  </a:cubicBezTo>
                  <a:cubicBezTo>
                    <a:pt x="1525770" y="1510980"/>
                    <a:pt x="1519431" y="1504640"/>
                    <a:pt x="1515204" y="1500413"/>
                  </a:cubicBezTo>
                  <a:cubicBezTo>
                    <a:pt x="1519431" y="1500413"/>
                    <a:pt x="1529997" y="1502526"/>
                    <a:pt x="1532111" y="1502526"/>
                  </a:cubicBezTo>
                  <a:cubicBezTo>
                    <a:pt x="1540563" y="1504640"/>
                    <a:pt x="1561696" y="1534225"/>
                    <a:pt x="1580716" y="1529998"/>
                  </a:cubicBezTo>
                  <a:cubicBezTo>
                    <a:pt x="1593395" y="1527886"/>
                    <a:pt x="1557469" y="1494074"/>
                    <a:pt x="1572262" y="1487733"/>
                  </a:cubicBezTo>
                  <a:close/>
                  <a:moveTo>
                    <a:pt x="1697209" y="1483508"/>
                  </a:moveTo>
                  <a:cubicBezTo>
                    <a:pt x="1700114" y="1485093"/>
                    <a:pt x="1703284" y="1487734"/>
                    <a:pt x="1709624" y="1487734"/>
                  </a:cubicBezTo>
                  <a:cubicBezTo>
                    <a:pt x="1699057" y="1496188"/>
                    <a:pt x="1694831" y="1502527"/>
                    <a:pt x="1682151" y="1510981"/>
                  </a:cubicBezTo>
                  <a:cubicBezTo>
                    <a:pt x="1639886" y="1540566"/>
                    <a:pt x="1644113" y="1542680"/>
                    <a:pt x="1625093" y="1489848"/>
                  </a:cubicBezTo>
                  <a:cubicBezTo>
                    <a:pt x="1639886" y="1489848"/>
                    <a:pt x="1633546" y="1487734"/>
                    <a:pt x="1646226" y="1487734"/>
                  </a:cubicBezTo>
                  <a:cubicBezTo>
                    <a:pt x="1641999" y="1496188"/>
                    <a:pt x="1635659" y="1494074"/>
                    <a:pt x="1644113" y="1508867"/>
                  </a:cubicBezTo>
                  <a:cubicBezTo>
                    <a:pt x="1648340" y="1517320"/>
                    <a:pt x="1658906" y="1515207"/>
                    <a:pt x="1667358" y="1508867"/>
                  </a:cubicBezTo>
                  <a:cubicBezTo>
                    <a:pt x="1673698" y="1502527"/>
                    <a:pt x="1684264" y="1496188"/>
                    <a:pt x="1686378" y="1485621"/>
                  </a:cubicBezTo>
                  <a:cubicBezTo>
                    <a:pt x="1691661" y="1481395"/>
                    <a:pt x="1694303" y="1481923"/>
                    <a:pt x="1697209" y="1483508"/>
                  </a:cubicBezTo>
                  <a:close/>
                  <a:moveTo>
                    <a:pt x="1800494" y="1459997"/>
                  </a:moveTo>
                  <a:cubicBezTo>
                    <a:pt x="1802608" y="1461318"/>
                    <a:pt x="1804721" y="1463432"/>
                    <a:pt x="1808947" y="1462375"/>
                  </a:cubicBezTo>
                  <a:cubicBezTo>
                    <a:pt x="1800495" y="1470829"/>
                    <a:pt x="1796268" y="1477168"/>
                    <a:pt x="1787814" y="1485621"/>
                  </a:cubicBezTo>
                  <a:cubicBezTo>
                    <a:pt x="1756115" y="1515207"/>
                    <a:pt x="1760342" y="1517320"/>
                    <a:pt x="1745549" y="1464488"/>
                  </a:cubicBezTo>
                  <a:lnTo>
                    <a:pt x="1762456" y="1464488"/>
                  </a:lnTo>
                  <a:cubicBezTo>
                    <a:pt x="1758229" y="1472942"/>
                    <a:pt x="1754003" y="1470829"/>
                    <a:pt x="1760342" y="1485621"/>
                  </a:cubicBezTo>
                  <a:cubicBezTo>
                    <a:pt x="1764569" y="1494074"/>
                    <a:pt x="1770909" y="1491961"/>
                    <a:pt x="1777248" y="1485621"/>
                  </a:cubicBezTo>
                  <a:cubicBezTo>
                    <a:pt x="1783589" y="1479281"/>
                    <a:pt x="1789928" y="1472942"/>
                    <a:pt x="1792041" y="1462375"/>
                  </a:cubicBezTo>
                  <a:cubicBezTo>
                    <a:pt x="1796268" y="1458148"/>
                    <a:pt x="1798381" y="1458677"/>
                    <a:pt x="1800494" y="1459997"/>
                  </a:cubicBezTo>
                  <a:close/>
                  <a:moveTo>
                    <a:pt x="1187122" y="1428033"/>
                  </a:moveTo>
                  <a:cubicBezTo>
                    <a:pt x="1208783" y="1428033"/>
                    <a:pt x="1230972" y="1431732"/>
                    <a:pt x="1255275" y="1439128"/>
                  </a:cubicBezTo>
                  <a:cubicBezTo>
                    <a:pt x="1246822" y="1443355"/>
                    <a:pt x="1238369" y="1449695"/>
                    <a:pt x="1227802" y="1456034"/>
                  </a:cubicBezTo>
                  <a:cubicBezTo>
                    <a:pt x="1198217" y="1420109"/>
                    <a:pt x="1158065" y="1451808"/>
                    <a:pt x="1122139" y="1439128"/>
                  </a:cubicBezTo>
                  <a:cubicBezTo>
                    <a:pt x="1144329" y="1431732"/>
                    <a:pt x="1165461" y="1428033"/>
                    <a:pt x="1187122" y="1428033"/>
                  </a:cubicBezTo>
                  <a:close/>
                  <a:moveTo>
                    <a:pt x="1923328" y="1407165"/>
                  </a:moveTo>
                  <a:cubicBezTo>
                    <a:pt x="1932045" y="1407429"/>
                    <a:pt x="1938913" y="1413769"/>
                    <a:pt x="1942084" y="1430675"/>
                  </a:cubicBezTo>
                  <a:cubicBezTo>
                    <a:pt x="1946309" y="1447581"/>
                    <a:pt x="1958990" y="1443355"/>
                    <a:pt x="1967442" y="1447581"/>
                  </a:cubicBezTo>
                  <a:cubicBezTo>
                    <a:pt x="1925177" y="1460260"/>
                    <a:pt x="1895592" y="1487734"/>
                    <a:pt x="1868120" y="1517319"/>
                  </a:cubicBezTo>
                  <a:cubicBezTo>
                    <a:pt x="1770909" y="1620869"/>
                    <a:pt x="1652567" y="1699059"/>
                    <a:pt x="1544791" y="1792043"/>
                  </a:cubicBezTo>
                  <a:cubicBezTo>
                    <a:pt x="1513092" y="1819515"/>
                    <a:pt x="1477166" y="1834308"/>
                    <a:pt x="1441240" y="1851214"/>
                  </a:cubicBezTo>
                  <a:lnTo>
                    <a:pt x="1432787" y="1842761"/>
                  </a:lnTo>
                  <a:cubicBezTo>
                    <a:pt x="1430674" y="1819515"/>
                    <a:pt x="1438584" y="1844824"/>
                    <a:pt x="1475503" y="1819326"/>
                  </a:cubicBezTo>
                  <a:cubicBezTo>
                    <a:pt x="1512422" y="1793828"/>
                    <a:pt x="1581211" y="1749726"/>
                    <a:pt x="1654300" y="1689775"/>
                  </a:cubicBezTo>
                  <a:cubicBezTo>
                    <a:pt x="1727389" y="1629824"/>
                    <a:pt x="1833735" y="1535697"/>
                    <a:pt x="1914039" y="1459620"/>
                  </a:cubicBezTo>
                  <a:cubicBezTo>
                    <a:pt x="1930945" y="1442714"/>
                    <a:pt x="1912498" y="1434902"/>
                    <a:pt x="1893478" y="1420109"/>
                  </a:cubicBezTo>
                  <a:cubicBezTo>
                    <a:pt x="1904044" y="1412712"/>
                    <a:pt x="1914611" y="1406901"/>
                    <a:pt x="1923328" y="1407165"/>
                  </a:cubicBezTo>
                  <a:close/>
                  <a:moveTo>
                    <a:pt x="1238469" y="1382533"/>
                  </a:moveTo>
                  <a:cubicBezTo>
                    <a:pt x="1246889" y="1381675"/>
                    <a:pt x="1254616" y="1381807"/>
                    <a:pt x="1261880" y="1382599"/>
                  </a:cubicBezTo>
                  <a:cubicBezTo>
                    <a:pt x="1276408" y="1384184"/>
                    <a:pt x="1289088" y="1388410"/>
                    <a:pt x="1301768" y="1392637"/>
                  </a:cubicBezTo>
                  <a:cubicBezTo>
                    <a:pt x="1303881" y="1398977"/>
                    <a:pt x="1301768" y="1403204"/>
                    <a:pt x="1301768" y="1409543"/>
                  </a:cubicBezTo>
                  <a:cubicBezTo>
                    <a:pt x="1278521" y="1394750"/>
                    <a:pt x="1251049" y="1390523"/>
                    <a:pt x="1210896" y="1388410"/>
                  </a:cubicBezTo>
                  <a:cubicBezTo>
                    <a:pt x="1220935" y="1385241"/>
                    <a:pt x="1230048" y="1383392"/>
                    <a:pt x="1238469" y="1382533"/>
                  </a:cubicBezTo>
                  <a:close/>
                  <a:moveTo>
                    <a:pt x="657224" y="128910"/>
                  </a:moveTo>
                  <a:cubicBezTo>
                    <a:pt x="672017" y="133136"/>
                    <a:pt x="661450" y="141589"/>
                    <a:pt x="659336" y="147929"/>
                  </a:cubicBezTo>
                  <a:cubicBezTo>
                    <a:pt x="655111" y="164835"/>
                    <a:pt x="684696" y="177514"/>
                    <a:pt x="663563" y="196534"/>
                  </a:cubicBezTo>
                  <a:cubicBezTo>
                    <a:pt x="646657" y="185968"/>
                    <a:pt x="648770" y="164835"/>
                    <a:pt x="636091" y="152155"/>
                  </a:cubicBezTo>
                  <a:cubicBezTo>
                    <a:pt x="629751" y="145815"/>
                    <a:pt x="633978" y="137363"/>
                    <a:pt x="640317" y="133136"/>
                  </a:cubicBezTo>
                  <a:cubicBezTo>
                    <a:pt x="644544" y="131022"/>
                    <a:pt x="652997" y="126797"/>
                    <a:pt x="657224" y="128910"/>
                  </a:cubicBezTo>
                  <a:close/>
                  <a:moveTo>
                    <a:pt x="589599" y="31698"/>
                  </a:moveTo>
                  <a:cubicBezTo>
                    <a:pt x="595938" y="38038"/>
                    <a:pt x="595938" y="38038"/>
                    <a:pt x="598052" y="42264"/>
                  </a:cubicBezTo>
                  <a:cubicBezTo>
                    <a:pt x="560013" y="112003"/>
                    <a:pt x="625525" y="116229"/>
                    <a:pt x="642430" y="224006"/>
                  </a:cubicBezTo>
                  <a:cubicBezTo>
                    <a:pt x="644543" y="240912"/>
                    <a:pt x="661449" y="259930"/>
                    <a:pt x="678356" y="262044"/>
                  </a:cubicBezTo>
                  <a:cubicBezTo>
                    <a:pt x="688923" y="264157"/>
                    <a:pt x="699489" y="266271"/>
                    <a:pt x="710055" y="266271"/>
                  </a:cubicBezTo>
                  <a:cubicBezTo>
                    <a:pt x="731188" y="266271"/>
                    <a:pt x="693148" y="287403"/>
                    <a:pt x="682582" y="283177"/>
                  </a:cubicBezTo>
                  <a:cubicBezTo>
                    <a:pt x="663563" y="276837"/>
                    <a:pt x="648770" y="268384"/>
                    <a:pt x="642430" y="264157"/>
                  </a:cubicBezTo>
                  <a:cubicBezTo>
                    <a:pt x="633977" y="259930"/>
                    <a:pt x="633977" y="316989"/>
                    <a:pt x="629751" y="340235"/>
                  </a:cubicBezTo>
                  <a:cubicBezTo>
                    <a:pt x="623411" y="374047"/>
                    <a:pt x="617071" y="390953"/>
                    <a:pt x="606505" y="420539"/>
                  </a:cubicBezTo>
                  <a:cubicBezTo>
                    <a:pt x="602278" y="412085"/>
                    <a:pt x="608619" y="420539"/>
                    <a:pt x="598052" y="414199"/>
                  </a:cubicBezTo>
                  <a:cubicBezTo>
                    <a:pt x="619185" y="352914"/>
                    <a:pt x="627637" y="300083"/>
                    <a:pt x="627637" y="238798"/>
                  </a:cubicBezTo>
                  <a:cubicBezTo>
                    <a:pt x="627637" y="213439"/>
                    <a:pt x="623411" y="177514"/>
                    <a:pt x="610731" y="158494"/>
                  </a:cubicBezTo>
                  <a:cubicBezTo>
                    <a:pt x="570579" y="103549"/>
                    <a:pt x="568466" y="80304"/>
                    <a:pt x="589599" y="31698"/>
                  </a:cubicBezTo>
                  <a:close/>
                  <a:moveTo>
                    <a:pt x="1177085" y="0"/>
                  </a:moveTo>
                  <a:cubicBezTo>
                    <a:pt x="1177085" y="52831"/>
                    <a:pt x="1187652" y="95097"/>
                    <a:pt x="1177085" y="147928"/>
                  </a:cubicBezTo>
                  <a:cubicBezTo>
                    <a:pt x="1139047" y="204987"/>
                    <a:pt x="1141160" y="270497"/>
                    <a:pt x="1134820" y="333895"/>
                  </a:cubicBezTo>
                  <a:cubicBezTo>
                    <a:pt x="1128480" y="380387"/>
                    <a:pt x="1101008" y="416313"/>
                    <a:pt x="1071422" y="452238"/>
                  </a:cubicBezTo>
                  <a:cubicBezTo>
                    <a:pt x="1060856" y="467031"/>
                    <a:pt x="1039723" y="498730"/>
                    <a:pt x="1039723" y="498730"/>
                  </a:cubicBezTo>
                  <a:cubicBezTo>
                    <a:pt x="1033384" y="513522"/>
                    <a:pt x="1016478" y="551562"/>
                    <a:pt x="1005911" y="576920"/>
                  </a:cubicBezTo>
                  <a:cubicBezTo>
                    <a:pt x="999571" y="591713"/>
                    <a:pt x="982665" y="598053"/>
                    <a:pt x="967872" y="593827"/>
                  </a:cubicBezTo>
                  <a:cubicBezTo>
                    <a:pt x="889682" y="566354"/>
                    <a:pt x="811491" y="532542"/>
                    <a:pt x="750206" y="471257"/>
                  </a:cubicBezTo>
                  <a:cubicBezTo>
                    <a:pt x="807264" y="515636"/>
                    <a:pt x="910815" y="562128"/>
                    <a:pt x="976325" y="585374"/>
                  </a:cubicBezTo>
                  <a:cubicBezTo>
                    <a:pt x="991118" y="589600"/>
                    <a:pt x="1010137" y="532542"/>
                    <a:pt x="1029157" y="500843"/>
                  </a:cubicBezTo>
                  <a:cubicBezTo>
                    <a:pt x="1029157" y="500843"/>
                    <a:pt x="1058743" y="456465"/>
                    <a:pt x="1069309" y="443785"/>
                  </a:cubicBezTo>
                  <a:cubicBezTo>
                    <a:pt x="1179198" y="319103"/>
                    <a:pt x="1094668" y="281064"/>
                    <a:pt x="1168632" y="145815"/>
                  </a:cubicBezTo>
                  <a:cubicBezTo>
                    <a:pt x="1172859" y="90871"/>
                    <a:pt x="1168632" y="57058"/>
                    <a:pt x="1164406" y="12680"/>
                  </a:cubicBezTo>
                  <a:cubicBezTo>
                    <a:pt x="1174972" y="6341"/>
                    <a:pt x="1166519" y="6341"/>
                    <a:pt x="1177085" y="0"/>
                  </a:cubicBezTo>
                  <a:close/>
                </a:path>
              </a:pathLst>
            </a:custGeom>
            <a:solidFill>
              <a:srgbClr val="A4A3A3"/>
            </a:solidFill>
            <a:ln w="23341" cap="flat">
              <a:noFill/>
              <a:prstDash val="solid"/>
              <a:miter/>
            </a:ln>
          </p:spPr>
          <p:txBody>
            <a:bodyPr wrap="square" rtlCol="0" anchor="ctr">
              <a:noAutofit/>
            </a:bodyPr>
            <a:lstStyle/>
            <a:p>
              <a:endParaRPr lang="en-US"/>
            </a:p>
          </p:txBody>
        </p:sp>
        <p:sp>
          <p:nvSpPr>
            <p:cNvPr id="116" name="Freeform: Shape 292">
              <a:extLst>
                <a:ext uri="{FF2B5EF4-FFF2-40B4-BE49-F238E27FC236}">
                  <a16:creationId xmlns:a16="http://schemas.microsoft.com/office/drawing/2014/main" id="{D884D879-A589-4169-8F2E-876F11BF17C9}"/>
                </a:ext>
              </a:extLst>
            </p:cNvPr>
            <p:cNvSpPr/>
            <p:nvPr/>
          </p:nvSpPr>
          <p:spPr>
            <a:xfrm>
              <a:off x="1801118" y="1230989"/>
              <a:ext cx="1521545" cy="1141159"/>
            </a:xfrm>
            <a:custGeom>
              <a:avLst/>
              <a:gdLst>
                <a:gd name="connsiteX0" fmla="*/ 747153 w 1684367"/>
                <a:gd name="connsiteY0" fmla="*/ 1056101 h 1263275"/>
                <a:gd name="connsiteX1" fmla="*/ 814996 w 1684367"/>
                <a:gd name="connsiteY1" fmla="*/ 971882 h 1263275"/>
                <a:gd name="connsiteX2" fmla="*/ 836051 w 1684367"/>
                <a:gd name="connsiteY2" fmla="*/ 108644 h 1263275"/>
                <a:gd name="connsiteX3" fmla="*/ 901554 w 1684367"/>
                <a:gd name="connsiteY3" fmla="*/ 43141 h 1263275"/>
                <a:gd name="connsiteX4" fmla="*/ 1594016 w 1684367"/>
                <a:gd name="connsiteY4" fmla="*/ 43141 h 1263275"/>
                <a:gd name="connsiteX5" fmla="*/ 1652501 w 1684367"/>
                <a:gd name="connsiteY5" fmla="*/ 54838 h 1263275"/>
                <a:gd name="connsiteX6" fmla="*/ 1652501 w 1684367"/>
                <a:gd name="connsiteY6" fmla="*/ 237311 h 1263275"/>
                <a:gd name="connsiteX7" fmla="*/ 1603374 w 1684367"/>
                <a:gd name="connsiteY7" fmla="*/ 967203 h 1263275"/>
                <a:gd name="connsiteX8" fmla="*/ 1563604 w 1684367"/>
                <a:gd name="connsiteY8" fmla="*/ 1018670 h 1263275"/>
                <a:gd name="connsiteX9" fmla="*/ 1254803 w 1684367"/>
                <a:gd name="connsiteY9" fmla="*/ 1084173 h 1263275"/>
                <a:gd name="connsiteX10" fmla="*/ 1212694 w 1684367"/>
                <a:gd name="connsiteY10" fmla="*/ 1070137 h 1263275"/>
                <a:gd name="connsiteX11" fmla="*/ 1179942 w 1684367"/>
                <a:gd name="connsiteY11" fmla="*/ 1060779 h 1263275"/>
                <a:gd name="connsiteX12" fmla="*/ 1069991 w 1684367"/>
                <a:gd name="connsiteY12" fmla="*/ 1098210 h 1263275"/>
                <a:gd name="connsiteX13" fmla="*/ 992790 w 1684367"/>
                <a:gd name="connsiteY13" fmla="*/ 1128622 h 1263275"/>
                <a:gd name="connsiteX14" fmla="*/ 943663 w 1684367"/>
                <a:gd name="connsiteY14" fmla="*/ 1130961 h 1263275"/>
                <a:gd name="connsiteX15" fmla="*/ 915590 w 1684367"/>
                <a:gd name="connsiteY15" fmla="*/ 1133301 h 1263275"/>
                <a:gd name="connsiteX16" fmla="*/ 880499 w 1684367"/>
                <a:gd name="connsiteY16" fmla="*/ 1130961 h 1263275"/>
                <a:gd name="connsiteX17" fmla="*/ 819675 w 1684367"/>
                <a:gd name="connsiteY17" fmla="*/ 1133301 h 1263275"/>
                <a:gd name="connsiteX18" fmla="*/ 758850 w 1684367"/>
                <a:gd name="connsiteY18" fmla="*/ 1144998 h 1263275"/>
                <a:gd name="connsiteX19" fmla="*/ 681650 w 1684367"/>
                <a:gd name="connsiteY19" fmla="*/ 1156695 h 1263275"/>
                <a:gd name="connsiteX20" fmla="*/ 634862 w 1684367"/>
                <a:gd name="connsiteY20" fmla="*/ 1173071 h 1263275"/>
                <a:gd name="connsiteX21" fmla="*/ 216110 w 1684367"/>
                <a:gd name="connsiteY21" fmla="*/ 1217519 h 1263275"/>
                <a:gd name="connsiteX22" fmla="*/ 106158 w 1684367"/>
                <a:gd name="connsiteY22" fmla="*/ 1229216 h 1263275"/>
                <a:gd name="connsiteX23" fmla="*/ 42994 w 1684367"/>
                <a:gd name="connsiteY23" fmla="*/ 1189446 h 1263275"/>
                <a:gd name="connsiteX24" fmla="*/ 94461 w 1684367"/>
                <a:gd name="connsiteY24" fmla="*/ 1147337 h 1263275"/>
                <a:gd name="connsiteX25" fmla="*/ 283952 w 1684367"/>
                <a:gd name="connsiteY25" fmla="*/ 1116925 h 1263275"/>
                <a:gd name="connsiteX26" fmla="*/ 747153 w 1684367"/>
                <a:gd name="connsiteY26" fmla="*/ 1056101 h 1263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84367" h="1263275">
                  <a:moveTo>
                    <a:pt x="747153" y="1056101"/>
                  </a:moveTo>
                  <a:cubicBezTo>
                    <a:pt x="803299" y="1056101"/>
                    <a:pt x="814996" y="1025688"/>
                    <a:pt x="814996" y="971882"/>
                  </a:cubicBezTo>
                  <a:cubicBezTo>
                    <a:pt x="819675" y="684136"/>
                    <a:pt x="829032" y="396390"/>
                    <a:pt x="836051" y="108644"/>
                  </a:cubicBezTo>
                  <a:cubicBezTo>
                    <a:pt x="836051" y="59516"/>
                    <a:pt x="854766" y="43141"/>
                    <a:pt x="901554" y="43141"/>
                  </a:cubicBezTo>
                  <a:cubicBezTo>
                    <a:pt x="1133154" y="45480"/>
                    <a:pt x="1362416" y="43141"/>
                    <a:pt x="1594016" y="43141"/>
                  </a:cubicBezTo>
                  <a:cubicBezTo>
                    <a:pt x="1615071" y="43141"/>
                    <a:pt x="1636125" y="40801"/>
                    <a:pt x="1652501" y="54838"/>
                  </a:cubicBezTo>
                  <a:cubicBezTo>
                    <a:pt x="1652501" y="115662"/>
                    <a:pt x="1652501" y="176486"/>
                    <a:pt x="1652501" y="237311"/>
                  </a:cubicBezTo>
                  <a:cubicBezTo>
                    <a:pt x="1643143" y="279420"/>
                    <a:pt x="1615071" y="735603"/>
                    <a:pt x="1603374" y="967203"/>
                  </a:cubicBezTo>
                  <a:cubicBezTo>
                    <a:pt x="1601034" y="997616"/>
                    <a:pt x="1594016" y="1011652"/>
                    <a:pt x="1563604" y="1018670"/>
                  </a:cubicBezTo>
                  <a:cubicBezTo>
                    <a:pt x="1460670" y="1039725"/>
                    <a:pt x="1362416" y="1077155"/>
                    <a:pt x="1254803" y="1084173"/>
                  </a:cubicBezTo>
                  <a:cubicBezTo>
                    <a:pt x="1236088" y="1091192"/>
                    <a:pt x="1222052" y="1088852"/>
                    <a:pt x="1212694" y="1070137"/>
                  </a:cubicBezTo>
                  <a:cubicBezTo>
                    <a:pt x="1203336" y="1056101"/>
                    <a:pt x="1193979" y="1053761"/>
                    <a:pt x="1179942" y="1060779"/>
                  </a:cubicBezTo>
                  <a:cubicBezTo>
                    <a:pt x="1147191" y="1086513"/>
                    <a:pt x="1119118" y="1114586"/>
                    <a:pt x="1069991" y="1098210"/>
                  </a:cubicBezTo>
                  <a:cubicBezTo>
                    <a:pt x="1044257" y="1088852"/>
                    <a:pt x="1020863" y="1121604"/>
                    <a:pt x="992790" y="1128622"/>
                  </a:cubicBezTo>
                  <a:cubicBezTo>
                    <a:pt x="976415" y="1133301"/>
                    <a:pt x="960039" y="1126283"/>
                    <a:pt x="943663" y="1130961"/>
                  </a:cubicBezTo>
                  <a:cubicBezTo>
                    <a:pt x="934305" y="1133301"/>
                    <a:pt x="924948" y="1133301"/>
                    <a:pt x="915590" y="1133301"/>
                  </a:cubicBezTo>
                  <a:cubicBezTo>
                    <a:pt x="906233" y="1133301"/>
                    <a:pt x="899214" y="1133301"/>
                    <a:pt x="880499" y="1130961"/>
                  </a:cubicBezTo>
                  <a:cubicBezTo>
                    <a:pt x="859445" y="1126283"/>
                    <a:pt x="838390" y="1121604"/>
                    <a:pt x="819675" y="1133301"/>
                  </a:cubicBezTo>
                  <a:cubicBezTo>
                    <a:pt x="800960" y="1140319"/>
                    <a:pt x="782244" y="1152016"/>
                    <a:pt x="758850" y="1144998"/>
                  </a:cubicBezTo>
                  <a:cubicBezTo>
                    <a:pt x="730778" y="1130961"/>
                    <a:pt x="705044" y="1128622"/>
                    <a:pt x="681650" y="1156695"/>
                  </a:cubicBezTo>
                  <a:cubicBezTo>
                    <a:pt x="669953" y="1170731"/>
                    <a:pt x="653578" y="1173071"/>
                    <a:pt x="634862" y="1173071"/>
                  </a:cubicBezTo>
                  <a:cubicBezTo>
                    <a:pt x="489820" y="1187107"/>
                    <a:pt x="368171" y="1203483"/>
                    <a:pt x="216110" y="1217519"/>
                  </a:cubicBezTo>
                  <a:cubicBezTo>
                    <a:pt x="211431" y="1219859"/>
                    <a:pt x="131892" y="1229216"/>
                    <a:pt x="106158" y="1229216"/>
                  </a:cubicBezTo>
                  <a:cubicBezTo>
                    <a:pt x="78085" y="1229216"/>
                    <a:pt x="47673" y="1229216"/>
                    <a:pt x="42994" y="1189446"/>
                  </a:cubicBezTo>
                  <a:cubicBezTo>
                    <a:pt x="50013" y="1161374"/>
                    <a:pt x="68728" y="1152016"/>
                    <a:pt x="94461" y="1147337"/>
                  </a:cubicBezTo>
                  <a:cubicBezTo>
                    <a:pt x="157625" y="1133301"/>
                    <a:pt x="220789" y="1119264"/>
                    <a:pt x="283952" y="1116925"/>
                  </a:cubicBezTo>
                  <a:cubicBezTo>
                    <a:pt x="365831" y="1114586"/>
                    <a:pt x="658256" y="1063119"/>
                    <a:pt x="747153" y="1056101"/>
                  </a:cubicBezTo>
                  <a:close/>
                </a:path>
              </a:pathLst>
            </a:custGeom>
            <a:solidFill>
              <a:schemeClr val="tx1"/>
            </a:solidFill>
            <a:ln w="23341" cap="flat">
              <a:noFill/>
              <a:prstDash val="solid"/>
              <a:miter/>
            </a:ln>
          </p:spPr>
          <p:txBody>
            <a:bodyPr rtlCol="0" anchor="ctr"/>
            <a:lstStyle/>
            <a:p>
              <a:endParaRPr lang="en-US"/>
            </a:p>
          </p:txBody>
        </p:sp>
      </p:grpSp>
      <p:sp>
        <p:nvSpPr>
          <p:cNvPr id="30" name="TextBox 29">
            <a:extLst>
              <a:ext uri="{FF2B5EF4-FFF2-40B4-BE49-F238E27FC236}">
                <a16:creationId xmlns:a16="http://schemas.microsoft.com/office/drawing/2014/main" id="{D00912BC-01A0-41A9-A859-DC53804740F7}"/>
              </a:ext>
            </a:extLst>
          </p:cNvPr>
          <p:cNvSpPr txBox="1"/>
          <p:nvPr/>
        </p:nvSpPr>
        <p:spPr>
          <a:xfrm>
            <a:off x="11415131" y="304648"/>
            <a:ext cx="630187" cy="400110"/>
          </a:xfrm>
          <a:prstGeom prst="rect">
            <a:avLst/>
          </a:prstGeom>
          <a:noFill/>
        </p:spPr>
        <p:txBody>
          <a:bodyPr wrap="square" rtlCol="0">
            <a:spAutoFit/>
          </a:bodyPr>
          <a:lstStyle/>
          <a:p>
            <a:r>
              <a:rPr lang="en-US" sz="2000" b="1" dirty="0">
                <a:solidFill>
                  <a:schemeClr val="accent1"/>
                </a:solidFill>
              </a:rPr>
              <a:t>11</a:t>
            </a:r>
            <a:endParaRPr lang="ru-RU" sz="2000" b="1" dirty="0">
              <a:solidFill>
                <a:schemeClr val="accent1"/>
              </a:solidFill>
            </a:endParaRPr>
          </a:p>
        </p:txBody>
      </p:sp>
    </p:spTree>
    <p:extLst>
      <p:ext uri="{BB962C8B-B14F-4D97-AF65-F5344CB8AC3E}">
        <p14:creationId xmlns:p14="http://schemas.microsoft.com/office/powerpoint/2010/main" val="12792249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309401" y="240004"/>
            <a:ext cx="11573197" cy="724247"/>
          </a:xfrm>
        </p:spPr>
        <p:txBody>
          <a:bodyPr/>
          <a:lstStyle/>
          <a:p>
            <a:r>
              <a:rPr lang="en-US" sz="4000" b="1" dirty="0"/>
              <a:t>Queries (1/5)</a:t>
            </a:r>
          </a:p>
        </p:txBody>
      </p:sp>
      <p:cxnSp>
        <p:nvCxnSpPr>
          <p:cNvPr id="31" name="Прямая соединительная линия 30">
            <a:extLst>
              <a:ext uri="{FF2B5EF4-FFF2-40B4-BE49-F238E27FC236}">
                <a16:creationId xmlns:a16="http://schemas.microsoft.com/office/drawing/2014/main" id="{C1672D5D-1D61-4DA9-A2F9-C3DA48CD3C28}"/>
              </a:ext>
            </a:extLst>
          </p:cNvPr>
          <p:cNvCxnSpPr>
            <a:cxnSpLocks/>
          </p:cNvCxnSpPr>
          <p:nvPr/>
        </p:nvCxnSpPr>
        <p:spPr>
          <a:xfrm>
            <a:off x="2682948" y="996149"/>
            <a:ext cx="6826102" cy="0"/>
          </a:xfrm>
          <a:prstGeom prst="line">
            <a:avLst/>
          </a:prstGeom>
        </p:spPr>
        <p:style>
          <a:lnRef idx="3">
            <a:schemeClr val="accent1"/>
          </a:lnRef>
          <a:fillRef idx="0">
            <a:schemeClr val="accent1"/>
          </a:fillRef>
          <a:effectRef idx="2">
            <a:schemeClr val="accent1"/>
          </a:effectRef>
          <a:fontRef idx="minor">
            <a:schemeClr val="tx1"/>
          </a:fontRef>
        </p:style>
      </p:cxnSp>
      <p:sp>
        <p:nvSpPr>
          <p:cNvPr id="35" name="TextBox 34">
            <a:extLst>
              <a:ext uri="{FF2B5EF4-FFF2-40B4-BE49-F238E27FC236}">
                <a16:creationId xmlns:a16="http://schemas.microsoft.com/office/drawing/2014/main" id="{9030FA96-13B2-4EC2-ABBE-C978B619136D}"/>
              </a:ext>
            </a:extLst>
          </p:cNvPr>
          <p:cNvSpPr txBox="1"/>
          <p:nvPr/>
        </p:nvSpPr>
        <p:spPr>
          <a:xfrm>
            <a:off x="11376837" y="202017"/>
            <a:ext cx="691116" cy="400110"/>
          </a:xfrm>
          <a:prstGeom prst="rect">
            <a:avLst/>
          </a:prstGeom>
          <a:noFill/>
        </p:spPr>
        <p:txBody>
          <a:bodyPr wrap="square" rtlCol="0">
            <a:spAutoFit/>
          </a:bodyPr>
          <a:lstStyle/>
          <a:p>
            <a:r>
              <a:rPr lang="en-US" sz="2000" b="1" dirty="0">
                <a:solidFill>
                  <a:schemeClr val="accent1"/>
                </a:solidFill>
              </a:rPr>
              <a:t>12</a:t>
            </a:r>
            <a:endParaRPr lang="ru-RU" sz="2000" b="1" dirty="0">
              <a:solidFill>
                <a:schemeClr val="accent1"/>
              </a:solidFill>
            </a:endParaRPr>
          </a:p>
        </p:txBody>
      </p:sp>
      <p:sp>
        <p:nvSpPr>
          <p:cNvPr id="3" name="TextBox 2">
            <a:extLst>
              <a:ext uri="{FF2B5EF4-FFF2-40B4-BE49-F238E27FC236}">
                <a16:creationId xmlns:a16="http://schemas.microsoft.com/office/drawing/2014/main" id="{29F82709-9163-4498-9973-9FC46CC89D91}"/>
              </a:ext>
            </a:extLst>
          </p:cNvPr>
          <p:cNvSpPr txBox="1"/>
          <p:nvPr/>
        </p:nvSpPr>
        <p:spPr>
          <a:xfrm>
            <a:off x="499730" y="5538683"/>
            <a:ext cx="3827721" cy="553998"/>
          </a:xfrm>
          <a:prstGeom prst="rect">
            <a:avLst/>
          </a:prstGeom>
          <a:noFill/>
        </p:spPr>
        <p:txBody>
          <a:bodyPr wrap="square" rtlCol="0">
            <a:spAutoFit/>
          </a:bodyPr>
          <a:lstStyle/>
          <a:p>
            <a:pPr algn="ctr"/>
            <a:r>
              <a:rPr lang="en-US" sz="1400" b="1" dirty="0">
                <a:solidFill>
                  <a:schemeClr val="accent4"/>
                </a:solidFill>
              </a:rPr>
              <a:t>Figure 1</a:t>
            </a:r>
          </a:p>
          <a:p>
            <a:pPr algn="ctr"/>
            <a:r>
              <a:rPr lang="en-US" sz="1600" b="1" dirty="0">
                <a:solidFill>
                  <a:schemeClr val="accent1"/>
                </a:solidFill>
              </a:rPr>
              <a:t>Output students’ grade</a:t>
            </a:r>
            <a:endParaRPr lang="ru-RU" sz="1600" b="1" dirty="0">
              <a:solidFill>
                <a:schemeClr val="accent1"/>
              </a:solidFill>
            </a:endParaRPr>
          </a:p>
        </p:txBody>
      </p:sp>
      <p:sp>
        <p:nvSpPr>
          <p:cNvPr id="12" name="TextBox 11">
            <a:extLst>
              <a:ext uri="{FF2B5EF4-FFF2-40B4-BE49-F238E27FC236}">
                <a16:creationId xmlns:a16="http://schemas.microsoft.com/office/drawing/2014/main" id="{7C945EF3-2620-43B0-81F6-73FDEC429231}"/>
              </a:ext>
            </a:extLst>
          </p:cNvPr>
          <p:cNvSpPr txBox="1"/>
          <p:nvPr/>
        </p:nvSpPr>
        <p:spPr>
          <a:xfrm>
            <a:off x="5938283" y="5815682"/>
            <a:ext cx="4710223" cy="338554"/>
          </a:xfrm>
          <a:prstGeom prst="rect">
            <a:avLst/>
          </a:prstGeom>
          <a:noFill/>
        </p:spPr>
        <p:txBody>
          <a:bodyPr wrap="square" rtlCol="0">
            <a:spAutoFit/>
          </a:bodyPr>
          <a:lstStyle/>
          <a:p>
            <a:r>
              <a:rPr lang="en-US" sz="1600" b="1" dirty="0">
                <a:solidFill>
                  <a:schemeClr val="accent6"/>
                </a:solidFill>
              </a:rPr>
              <a:t>Figure 2</a:t>
            </a:r>
            <a:r>
              <a:rPr lang="en-US" sz="1600" dirty="0"/>
              <a:t>: </a:t>
            </a:r>
            <a:r>
              <a:rPr lang="en-US" sz="1600" b="1" dirty="0">
                <a:solidFill>
                  <a:schemeClr val="accent3"/>
                </a:solidFill>
              </a:rPr>
              <a:t>output</a:t>
            </a:r>
            <a:r>
              <a:rPr lang="ru-RU" sz="1600" b="1" dirty="0">
                <a:solidFill>
                  <a:schemeClr val="accent3"/>
                </a:solidFill>
              </a:rPr>
              <a:t> </a:t>
            </a:r>
            <a:r>
              <a:rPr lang="en-US" sz="1600" b="1" dirty="0">
                <a:solidFill>
                  <a:schemeClr val="accent3"/>
                </a:solidFill>
              </a:rPr>
              <a:t>description of student’s exam </a:t>
            </a:r>
            <a:endParaRPr lang="ru-RU" sz="1600" b="1" dirty="0">
              <a:solidFill>
                <a:schemeClr val="accent3"/>
              </a:solidFill>
            </a:endParaRPr>
          </a:p>
        </p:txBody>
      </p:sp>
      <p:sp>
        <p:nvSpPr>
          <p:cNvPr id="13" name="TextBox 12">
            <a:extLst>
              <a:ext uri="{FF2B5EF4-FFF2-40B4-BE49-F238E27FC236}">
                <a16:creationId xmlns:a16="http://schemas.microsoft.com/office/drawing/2014/main" id="{0931CC24-7978-44F8-898E-114258117290}"/>
              </a:ext>
            </a:extLst>
          </p:cNvPr>
          <p:cNvSpPr txBox="1"/>
          <p:nvPr/>
        </p:nvSpPr>
        <p:spPr>
          <a:xfrm>
            <a:off x="8482353" y="2520627"/>
            <a:ext cx="3253563" cy="800219"/>
          </a:xfrm>
          <a:prstGeom prst="rect">
            <a:avLst/>
          </a:prstGeom>
          <a:noFill/>
        </p:spPr>
        <p:txBody>
          <a:bodyPr wrap="square" rtlCol="0">
            <a:spAutoFit/>
          </a:bodyPr>
          <a:lstStyle/>
          <a:p>
            <a:pPr algn="ctr"/>
            <a:r>
              <a:rPr lang="en-US" sz="1400" b="1" dirty="0">
                <a:solidFill>
                  <a:schemeClr val="accent2"/>
                </a:solidFill>
              </a:rPr>
              <a:t>Figure 3</a:t>
            </a:r>
          </a:p>
          <a:p>
            <a:pPr algn="ctr"/>
            <a:r>
              <a:rPr lang="en-US" sz="1600" b="1" dirty="0">
                <a:solidFill>
                  <a:schemeClr val="accent1"/>
                </a:solidFill>
              </a:rPr>
              <a:t>Count how many students were absent </a:t>
            </a:r>
            <a:endParaRPr lang="ru-RU" sz="1600" b="1" dirty="0">
              <a:solidFill>
                <a:schemeClr val="accent1"/>
              </a:solidFill>
            </a:endParaRPr>
          </a:p>
        </p:txBody>
      </p:sp>
      <p:pic>
        <p:nvPicPr>
          <p:cNvPr id="18" name="Рисунок 17">
            <a:extLst>
              <a:ext uri="{FF2B5EF4-FFF2-40B4-BE49-F238E27FC236}">
                <a16:creationId xmlns:a16="http://schemas.microsoft.com/office/drawing/2014/main" id="{4507FEF2-0231-4089-B813-FB8158903887}"/>
              </a:ext>
            </a:extLst>
          </p:cNvPr>
          <p:cNvPicPr/>
          <p:nvPr/>
        </p:nvPicPr>
        <p:blipFill rotWithShape="1">
          <a:blip r:embed="rId2"/>
          <a:srcRect l="12855" t="24033" r="52157" b="11689"/>
          <a:stretch/>
        </p:blipFill>
        <p:spPr bwMode="auto">
          <a:xfrm>
            <a:off x="744277" y="1493191"/>
            <a:ext cx="3827721" cy="3955167"/>
          </a:xfrm>
          <a:prstGeom prst="rect">
            <a:avLst/>
          </a:prstGeom>
          <a:ln>
            <a:solidFill>
              <a:schemeClr val="tx1"/>
            </a:solidFill>
          </a:ln>
          <a:extLst>
            <a:ext uri="{53640926-AAD7-44D8-BBD7-CCE9431645EC}">
              <a14:shadowObscured xmlns:a14="http://schemas.microsoft.com/office/drawing/2010/main"/>
            </a:ext>
          </a:extLst>
        </p:spPr>
      </p:pic>
      <p:pic>
        <p:nvPicPr>
          <p:cNvPr id="21" name="Рисунок 20">
            <a:extLst>
              <a:ext uri="{FF2B5EF4-FFF2-40B4-BE49-F238E27FC236}">
                <a16:creationId xmlns:a16="http://schemas.microsoft.com/office/drawing/2014/main" id="{D442E284-EAA6-4E6D-B78F-74CB4B980052}"/>
              </a:ext>
            </a:extLst>
          </p:cNvPr>
          <p:cNvPicPr/>
          <p:nvPr/>
        </p:nvPicPr>
        <p:blipFill rotWithShape="1">
          <a:blip r:embed="rId3"/>
          <a:srcRect l="10318" t="41867" r="66800" b="42968"/>
          <a:stretch/>
        </p:blipFill>
        <p:spPr bwMode="auto">
          <a:xfrm>
            <a:off x="8651810" y="1486890"/>
            <a:ext cx="2914650" cy="1038225"/>
          </a:xfrm>
          <a:prstGeom prst="rect">
            <a:avLst/>
          </a:prstGeom>
          <a:ln>
            <a:solidFill>
              <a:schemeClr val="tx1"/>
            </a:solidFill>
          </a:ln>
          <a:extLst>
            <a:ext uri="{53640926-AAD7-44D8-BBD7-CCE9431645EC}">
              <a14:shadowObscured xmlns:a14="http://schemas.microsoft.com/office/drawing/2010/main"/>
            </a:ext>
          </a:extLst>
        </p:spPr>
      </p:pic>
      <p:pic>
        <p:nvPicPr>
          <p:cNvPr id="22" name="Рисунок 21">
            <a:extLst>
              <a:ext uri="{FF2B5EF4-FFF2-40B4-BE49-F238E27FC236}">
                <a16:creationId xmlns:a16="http://schemas.microsoft.com/office/drawing/2014/main" id="{0931D9ED-89E3-4407-9774-EE96EF227D3B}"/>
              </a:ext>
            </a:extLst>
          </p:cNvPr>
          <p:cNvPicPr/>
          <p:nvPr/>
        </p:nvPicPr>
        <p:blipFill rotWithShape="1">
          <a:blip r:embed="rId4"/>
          <a:srcRect l="21866" t="47021" r="39642" b="20716"/>
          <a:stretch/>
        </p:blipFill>
        <p:spPr bwMode="auto">
          <a:xfrm>
            <a:off x="5679786" y="3340400"/>
            <a:ext cx="5071730" cy="2391048"/>
          </a:xfrm>
          <a:prstGeom prst="rect">
            <a:avLst/>
          </a:prstGeom>
          <a:ln>
            <a:solidFill>
              <a:schemeClr val="tx1"/>
            </a:solidFill>
          </a:ln>
          <a:extLst>
            <a:ext uri="{53640926-AAD7-44D8-BBD7-CCE9431645EC}">
              <a14:shadowObscured xmlns:a14="http://schemas.microsoft.com/office/drawing/2010/main"/>
            </a:ext>
          </a:extLst>
        </p:spPr>
      </p:pic>
      <p:pic>
        <p:nvPicPr>
          <p:cNvPr id="5" name="Рисунок 4">
            <a:extLst>
              <a:ext uri="{FF2B5EF4-FFF2-40B4-BE49-F238E27FC236}">
                <a16:creationId xmlns:a16="http://schemas.microsoft.com/office/drawing/2014/main" id="{DD0C7D02-9199-4027-BBB1-B4645ED23EFD}"/>
              </a:ext>
            </a:extLst>
          </p:cNvPr>
          <p:cNvPicPr>
            <a:picLocks noChangeAspect="1"/>
          </p:cNvPicPr>
          <p:nvPr/>
        </p:nvPicPr>
        <p:blipFill rotWithShape="1">
          <a:blip r:embed="rId5"/>
          <a:srcRect l="20494" t="25582" r="41483" b="60951"/>
          <a:stretch/>
        </p:blipFill>
        <p:spPr>
          <a:xfrm>
            <a:off x="4766107" y="1386816"/>
            <a:ext cx="3691594" cy="1038225"/>
          </a:xfrm>
          <a:prstGeom prst="rect">
            <a:avLst/>
          </a:prstGeom>
          <a:ln>
            <a:solidFill>
              <a:schemeClr val="tx1"/>
            </a:solidFill>
          </a:ln>
        </p:spPr>
      </p:pic>
      <p:sp>
        <p:nvSpPr>
          <p:cNvPr id="14" name="Freeform: Shape 102">
            <a:extLst>
              <a:ext uri="{FF2B5EF4-FFF2-40B4-BE49-F238E27FC236}">
                <a16:creationId xmlns:a16="http://schemas.microsoft.com/office/drawing/2014/main" id="{C2A80520-4C4C-49C9-B0E8-5C935AE82C16}"/>
              </a:ext>
            </a:extLst>
          </p:cNvPr>
          <p:cNvSpPr/>
          <p:nvPr/>
        </p:nvSpPr>
        <p:spPr>
          <a:xfrm rot="19670668">
            <a:off x="4414890" y="2737773"/>
            <a:ext cx="1831089" cy="620692"/>
          </a:xfrm>
          <a:custGeom>
            <a:avLst/>
            <a:gdLst>
              <a:gd name="connsiteX0" fmla="*/ 3589857 w 9066093"/>
              <a:gd name="connsiteY0" fmla="*/ 2285646 h 2285646"/>
              <a:gd name="connsiteX1" fmla="*/ 3527624 w 9066093"/>
              <a:gd name="connsiteY1" fmla="*/ 2279281 h 2285646"/>
              <a:gd name="connsiteX2" fmla="*/ 3162713 w 9066093"/>
              <a:gd name="connsiteY2" fmla="*/ 1741815 h 2285646"/>
              <a:gd name="connsiteX3" fmla="*/ 2817603 w 9066093"/>
              <a:gd name="connsiteY3" fmla="*/ 1121607 h 2285646"/>
              <a:gd name="connsiteX4" fmla="*/ 1497982 w 9066093"/>
              <a:gd name="connsiteY4" fmla="*/ 1127265 h 2285646"/>
              <a:gd name="connsiteX5" fmla="*/ 49651 w 9066093"/>
              <a:gd name="connsiteY5" fmla="*/ 1477325 h 2285646"/>
              <a:gd name="connsiteX6" fmla="*/ 31264 w 9066093"/>
              <a:gd name="connsiteY6" fmla="*/ 1482275 h 2285646"/>
              <a:gd name="connsiteX7" fmla="*/ 855 w 9066093"/>
              <a:gd name="connsiteY7" fmla="*/ 1465303 h 2285646"/>
              <a:gd name="connsiteX8" fmla="*/ 17827 w 9066093"/>
              <a:gd name="connsiteY8" fmla="*/ 1434894 h 2285646"/>
              <a:gd name="connsiteX9" fmla="*/ 36214 w 9066093"/>
              <a:gd name="connsiteY9" fmla="*/ 1429943 h 2285646"/>
              <a:gd name="connsiteX10" fmla="*/ 1489495 w 9066093"/>
              <a:gd name="connsiteY10" fmla="*/ 1079176 h 2285646"/>
              <a:gd name="connsiteX11" fmla="*/ 2845891 w 9066093"/>
              <a:gd name="connsiteY11" fmla="*/ 1081297 h 2285646"/>
              <a:gd name="connsiteX12" fmla="*/ 3210095 w 9066093"/>
              <a:gd name="connsiteY12" fmla="*/ 1727671 h 2285646"/>
              <a:gd name="connsiteX13" fmla="*/ 3537525 w 9066093"/>
              <a:gd name="connsiteY13" fmla="*/ 2231192 h 2285646"/>
              <a:gd name="connsiteX14" fmla="*/ 4096207 w 9066093"/>
              <a:gd name="connsiteY14" fmla="*/ 1978725 h 2285646"/>
              <a:gd name="connsiteX15" fmla="*/ 4690956 w 9066093"/>
              <a:gd name="connsiteY15" fmla="*/ 1383976 h 2285646"/>
              <a:gd name="connsiteX16" fmla="*/ 4951203 w 9066093"/>
              <a:gd name="connsiteY16" fmla="*/ 1110292 h 2285646"/>
              <a:gd name="connsiteX17" fmla="*/ 5147095 w 9066093"/>
              <a:gd name="connsiteY17" fmla="*/ 909449 h 2285646"/>
              <a:gd name="connsiteX18" fmla="*/ 6557945 w 9066093"/>
              <a:gd name="connsiteY18" fmla="*/ 0 h 2285646"/>
              <a:gd name="connsiteX19" fmla="*/ 6569260 w 9066093"/>
              <a:gd name="connsiteY19" fmla="*/ 0 h 2285646"/>
              <a:gd name="connsiteX20" fmla="*/ 7044493 w 9066093"/>
              <a:gd name="connsiteY20" fmla="*/ 287827 h 2285646"/>
              <a:gd name="connsiteX21" fmla="*/ 7221291 w 9066093"/>
              <a:gd name="connsiteY21" fmla="*/ 852167 h 2285646"/>
              <a:gd name="connsiteX22" fmla="*/ 7480831 w 9066093"/>
              <a:gd name="connsiteY22" fmla="*/ 1378318 h 2285646"/>
              <a:gd name="connsiteX23" fmla="*/ 9024632 w 9066093"/>
              <a:gd name="connsiteY23" fmla="*/ 576362 h 2285646"/>
              <a:gd name="connsiteX24" fmla="*/ 9059284 w 9066093"/>
              <a:gd name="connsiteY24" fmla="*/ 577069 h 2285646"/>
              <a:gd name="connsiteX25" fmla="*/ 9058577 w 9066093"/>
              <a:gd name="connsiteY25" fmla="*/ 611722 h 2285646"/>
              <a:gd name="connsiteX26" fmla="*/ 8506260 w 9066093"/>
              <a:gd name="connsiteY26" fmla="*/ 1060082 h 2285646"/>
              <a:gd name="connsiteX27" fmla="*/ 7471637 w 9066093"/>
              <a:gd name="connsiteY27" fmla="*/ 1426407 h 2285646"/>
              <a:gd name="connsiteX28" fmla="*/ 7172495 w 9066093"/>
              <a:gd name="connsiteY28" fmla="*/ 861360 h 2285646"/>
              <a:gd name="connsiteX29" fmla="*/ 6568552 w 9066093"/>
              <a:gd name="connsiteY29" fmla="*/ 48796 h 2285646"/>
              <a:gd name="connsiteX30" fmla="*/ 6557945 w 9066093"/>
              <a:gd name="connsiteY30" fmla="*/ 48796 h 2285646"/>
              <a:gd name="connsiteX31" fmla="*/ 5182455 w 9066093"/>
              <a:gd name="connsiteY31" fmla="*/ 942688 h 2285646"/>
              <a:gd name="connsiteX32" fmla="*/ 4985148 w 9066093"/>
              <a:gd name="connsiteY32" fmla="*/ 1144945 h 2285646"/>
              <a:gd name="connsiteX33" fmla="*/ 4727023 w 9066093"/>
              <a:gd name="connsiteY33" fmla="*/ 1416507 h 2285646"/>
              <a:gd name="connsiteX34" fmla="*/ 3589857 w 9066093"/>
              <a:gd name="connsiteY34" fmla="*/ 2285646 h 22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066093" h="2285646">
                <a:moveTo>
                  <a:pt x="3589857" y="2285646"/>
                </a:moveTo>
                <a:cubicBezTo>
                  <a:pt x="3568641" y="2285646"/>
                  <a:pt x="3547426" y="2283524"/>
                  <a:pt x="3527624" y="2279281"/>
                </a:cubicBezTo>
                <a:cubicBezTo>
                  <a:pt x="3318295" y="2236850"/>
                  <a:pt x="3242626" y="1996404"/>
                  <a:pt x="3162713" y="1741815"/>
                </a:cubicBezTo>
                <a:cubicBezTo>
                  <a:pt x="3087043" y="1501370"/>
                  <a:pt x="3009252" y="1252438"/>
                  <a:pt x="2817603" y="1121607"/>
                </a:cubicBezTo>
                <a:cubicBezTo>
                  <a:pt x="2635147" y="997141"/>
                  <a:pt x="2191030" y="999263"/>
                  <a:pt x="1497982" y="1127265"/>
                </a:cubicBezTo>
                <a:cubicBezTo>
                  <a:pt x="931520" y="1232637"/>
                  <a:pt x="336064" y="1398120"/>
                  <a:pt x="49651" y="1477325"/>
                </a:cubicBezTo>
                <a:lnTo>
                  <a:pt x="31264" y="1482275"/>
                </a:lnTo>
                <a:cubicBezTo>
                  <a:pt x="17827" y="1485811"/>
                  <a:pt x="4391" y="1478032"/>
                  <a:pt x="855" y="1465303"/>
                </a:cubicBezTo>
                <a:cubicBezTo>
                  <a:pt x="-2681" y="1451866"/>
                  <a:pt x="5098" y="1438430"/>
                  <a:pt x="17827" y="1434894"/>
                </a:cubicBezTo>
                <a:lnTo>
                  <a:pt x="36214" y="1429943"/>
                </a:lnTo>
                <a:cubicBezTo>
                  <a:pt x="323335" y="1350031"/>
                  <a:pt x="920205" y="1184548"/>
                  <a:pt x="1489495" y="1079176"/>
                </a:cubicBezTo>
                <a:cubicBezTo>
                  <a:pt x="2195981" y="948345"/>
                  <a:pt x="2652120" y="949759"/>
                  <a:pt x="2845891" y="1081297"/>
                </a:cubicBezTo>
                <a:cubicBezTo>
                  <a:pt x="3051684" y="1221321"/>
                  <a:pt x="3135840" y="1490055"/>
                  <a:pt x="3210095" y="1727671"/>
                </a:cubicBezTo>
                <a:cubicBezTo>
                  <a:pt x="3288593" y="1978725"/>
                  <a:pt x="3356484" y="2195125"/>
                  <a:pt x="3537525" y="2231192"/>
                </a:cubicBezTo>
                <a:cubicBezTo>
                  <a:pt x="3676135" y="2258773"/>
                  <a:pt x="3858590" y="2176739"/>
                  <a:pt x="4096207" y="1978725"/>
                </a:cubicBezTo>
                <a:cubicBezTo>
                  <a:pt x="4303415" y="1806169"/>
                  <a:pt x="4518401" y="1572089"/>
                  <a:pt x="4690956" y="1383976"/>
                </a:cubicBezTo>
                <a:cubicBezTo>
                  <a:pt x="4792085" y="1274361"/>
                  <a:pt x="4879070" y="1178890"/>
                  <a:pt x="4951203" y="1110292"/>
                </a:cubicBezTo>
                <a:cubicBezTo>
                  <a:pt x="5007778" y="1056546"/>
                  <a:pt x="5072133" y="988655"/>
                  <a:pt x="5147095" y="909449"/>
                </a:cubicBezTo>
                <a:cubicBezTo>
                  <a:pt x="5491498" y="546660"/>
                  <a:pt x="6010578" y="0"/>
                  <a:pt x="6557945" y="0"/>
                </a:cubicBezTo>
                <a:cubicBezTo>
                  <a:pt x="6561480" y="0"/>
                  <a:pt x="6565724" y="0"/>
                  <a:pt x="6569260" y="0"/>
                </a:cubicBezTo>
                <a:cubicBezTo>
                  <a:pt x="6781418" y="2829"/>
                  <a:pt x="6936293" y="96885"/>
                  <a:pt x="7044493" y="287827"/>
                </a:cubicBezTo>
                <a:cubicBezTo>
                  <a:pt x="7136428" y="450482"/>
                  <a:pt x="7181688" y="664054"/>
                  <a:pt x="7221291" y="852167"/>
                </a:cubicBezTo>
                <a:cubicBezTo>
                  <a:pt x="7277866" y="1120193"/>
                  <a:pt x="7326663" y="1351445"/>
                  <a:pt x="7480831" y="1378318"/>
                </a:cubicBezTo>
                <a:cubicBezTo>
                  <a:pt x="8084066" y="1485811"/>
                  <a:pt x="9015439" y="585555"/>
                  <a:pt x="9024632" y="576362"/>
                </a:cubicBezTo>
                <a:cubicBezTo>
                  <a:pt x="9034533" y="567168"/>
                  <a:pt x="9050091" y="567168"/>
                  <a:pt x="9059284" y="577069"/>
                </a:cubicBezTo>
                <a:cubicBezTo>
                  <a:pt x="9068478" y="586970"/>
                  <a:pt x="9068478" y="602528"/>
                  <a:pt x="9058577" y="611722"/>
                </a:cubicBezTo>
                <a:cubicBezTo>
                  <a:pt x="9056456" y="613843"/>
                  <a:pt x="8818132" y="845802"/>
                  <a:pt x="8506260" y="1060082"/>
                </a:cubicBezTo>
                <a:cubicBezTo>
                  <a:pt x="8084773" y="1350738"/>
                  <a:pt x="7736835" y="1473789"/>
                  <a:pt x="7471637" y="1426407"/>
                </a:cubicBezTo>
                <a:cubicBezTo>
                  <a:pt x="7284231" y="1393169"/>
                  <a:pt x="7232606" y="1146359"/>
                  <a:pt x="7172495" y="861360"/>
                </a:cubicBezTo>
                <a:cubicBezTo>
                  <a:pt x="7092582" y="483012"/>
                  <a:pt x="7002769" y="54454"/>
                  <a:pt x="6568552" y="48796"/>
                </a:cubicBezTo>
                <a:cubicBezTo>
                  <a:pt x="6565016" y="48796"/>
                  <a:pt x="6561480" y="48796"/>
                  <a:pt x="6557945" y="48796"/>
                </a:cubicBezTo>
                <a:cubicBezTo>
                  <a:pt x="6031793" y="48796"/>
                  <a:pt x="5521200" y="586263"/>
                  <a:pt x="5182455" y="942688"/>
                </a:cubicBezTo>
                <a:cubicBezTo>
                  <a:pt x="5107493" y="1021893"/>
                  <a:pt x="5042431" y="1089784"/>
                  <a:pt x="4985148" y="1144945"/>
                </a:cubicBezTo>
                <a:cubicBezTo>
                  <a:pt x="4914429" y="1212128"/>
                  <a:pt x="4827444" y="1306892"/>
                  <a:pt x="4727023" y="1416507"/>
                </a:cubicBezTo>
                <a:cubicBezTo>
                  <a:pt x="4387571" y="1787783"/>
                  <a:pt x="3929309" y="2285646"/>
                  <a:pt x="3589857" y="2285646"/>
                </a:cubicBezTo>
                <a:close/>
              </a:path>
            </a:pathLst>
          </a:custGeom>
          <a:solidFill>
            <a:srgbClr val="000000"/>
          </a:solidFill>
          <a:ln w="7072" cap="flat">
            <a:noFill/>
            <a:prstDash val="solid"/>
            <a:miter/>
          </a:ln>
        </p:spPr>
        <p:txBody>
          <a:bodyPr rtlCol="0" anchor="ctr"/>
          <a:lstStyle/>
          <a:p>
            <a:endParaRPr lang="en-US"/>
          </a:p>
        </p:txBody>
      </p:sp>
    </p:spTree>
    <p:extLst>
      <p:ext uri="{BB962C8B-B14F-4D97-AF65-F5344CB8AC3E}">
        <p14:creationId xmlns:p14="http://schemas.microsoft.com/office/powerpoint/2010/main" val="23055063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309401" y="240004"/>
            <a:ext cx="11573197" cy="724247"/>
          </a:xfrm>
        </p:spPr>
        <p:txBody>
          <a:bodyPr/>
          <a:lstStyle/>
          <a:p>
            <a:r>
              <a:rPr lang="en-US" sz="4000" b="1" dirty="0"/>
              <a:t>Queries (2/5)</a:t>
            </a:r>
          </a:p>
        </p:txBody>
      </p:sp>
      <p:cxnSp>
        <p:nvCxnSpPr>
          <p:cNvPr id="31" name="Прямая соединительная линия 30">
            <a:extLst>
              <a:ext uri="{FF2B5EF4-FFF2-40B4-BE49-F238E27FC236}">
                <a16:creationId xmlns:a16="http://schemas.microsoft.com/office/drawing/2014/main" id="{C1672D5D-1D61-4DA9-A2F9-C3DA48CD3C28}"/>
              </a:ext>
            </a:extLst>
          </p:cNvPr>
          <p:cNvCxnSpPr>
            <a:cxnSpLocks/>
          </p:cNvCxnSpPr>
          <p:nvPr/>
        </p:nvCxnSpPr>
        <p:spPr>
          <a:xfrm>
            <a:off x="2682948" y="996149"/>
            <a:ext cx="6826102" cy="0"/>
          </a:xfrm>
          <a:prstGeom prst="line">
            <a:avLst/>
          </a:prstGeom>
        </p:spPr>
        <p:style>
          <a:lnRef idx="3">
            <a:schemeClr val="accent1"/>
          </a:lnRef>
          <a:fillRef idx="0">
            <a:schemeClr val="accent1"/>
          </a:fillRef>
          <a:effectRef idx="2">
            <a:schemeClr val="accent1"/>
          </a:effectRef>
          <a:fontRef idx="minor">
            <a:schemeClr val="tx1"/>
          </a:fontRef>
        </p:style>
      </p:cxnSp>
      <p:sp>
        <p:nvSpPr>
          <p:cNvPr id="35" name="TextBox 34">
            <a:extLst>
              <a:ext uri="{FF2B5EF4-FFF2-40B4-BE49-F238E27FC236}">
                <a16:creationId xmlns:a16="http://schemas.microsoft.com/office/drawing/2014/main" id="{9030FA96-13B2-4EC2-ABBE-C978B619136D}"/>
              </a:ext>
            </a:extLst>
          </p:cNvPr>
          <p:cNvSpPr txBox="1"/>
          <p:nvPr/>
        </p:nvSpPr>
        <p:spPr>
          <a:xfrm>
            <a:off x="11376837" y="202017"/>
            <a:ext cx="691116" cy="400110"/>
          </a:xfrm>
          <a:prstGeom prst="rect">
            <a:avLst/>
          </a:prstGeom>
          <a:noFill/>
        </p:spPr>
        <p:txBody>
          <a:bodyPr wrap="square" rtlCol="0">
            <a:spAutoFit/>
          </a:bodyPr>
          <a:lstStyle/>
          <a:p>
            <a:r>
              <a:rPr lang="en-US" sz="2000" b="1" dirty="0">
                <a:solidFill>
                  <a:schemeClr val="accent1"/>
                </a:solidFill>
              </a:rPr>
              <a:t>13</a:t>
            </a:r>
            <a:endParaRPr lang="ru-RU" sz="2000" b="1" dirty="0">
              <a:solidFill>
                <a:schemeClr val="accent1"/>
              </a:solidFill>
            </a:endParaRPr>
          </a:p>
        </p:txBody>
      </p:sp>
      <p:pic>
        <p:nvPicPr>
          <p:cNvPr id="6" name="Рисунок 5">
            <a:extLst>
              <a:ext uri="{FF2B5EF4-FFF2-40B4-BE49-F238E27FC236}">
                <a16:creationId xmlns:a16="http://schemas.microsoft.com/office/drawing/2014/main" id="{1D36562B-23A8-485F-8FCE-A30BFB76D00E}"/>
              </a:ext>
            </a:extLst>
          </p:cNvPr>
          <p:cNvPicPr/>
          <p:nvPr/>
        </p:nvPicPr>
        <p:blipFill rotWithShape="1">
          <a:blip r:embed="rId2"/>
          <a:srcRect l="12326" t="34667" r="34502" b="4266"/>
          <a:stretch/>
        </p:blipFill>
        <p:spPr bwMode="auto">
          <a:xfrm>
            <a:off x="6448918" y="1805809"/>
            <a:ext cx="4857750" cy="3219556"/>
          </a:xfrm>
          <a:prstGeom prst="rect">
            <a:avLst/>
          </a:prstGeom>
          <a:ln>
            <a:solidFill>
              <a:schemeClr val="tx1"/>
            </a:solidFill>
          </a:ln>
          <a:extLst>
            <a:ext uri="{53640926-AAD7-44D8-BBD7-CCE9431645EC}">
              <a14:shadowObscured xmlns:a14="http://schemas.microsoft.com/office/drawing/2010/main"/>
            </a:ext>
          </a:extLst>
        </p:spPr>
      </p:pic>
      <p:pic>
        <p:nvPicPr>
          <p:cNvPr id="7" name="Рисунок 6">
            <a:extLst>
              <a:ext uri="{FF2B5EF4-FFF2-40B4-BE49-F238E27FC236}">
                <a16:creationId xmlns:a16="http://schemas.microsoft.com/office/drawing/2014/main" id="{7421AA32-ECDA-4AF8-8FF9-658E9D867AC9}"/>
              </a:ext>
            </a:extLst>
          </p:cNvPr>
          <p:cNvPicPr/>
          <p:nvPr/>
        </p:nvPicPr>
        <p:blipFill rotWithShape="1">
          <a:blip r:embed="rId3">
            <a:duotone>
              <a:schemeClr val="accent4">
                <a:shade val="45000"/>
                <a:satMod val="135000"/>
              </a:schemeClr>
              <a:prstClr val="white"/>
            </a:duotone>
          </a:blip>
          <a:srcRect l="21929" t="32359" r="26619" b="18210"/>
          <a:stretch/>
        </p:blipFill>
        <p:spPr bwMode="auto">
          <a:xfrm>
            <a:off x="309401" y="1805809"/>
            <a:ext cx="5862084" cy="3219557"/>
          </a:xfrm>
          <a:prstGeom prst="rect">
            <a:avLst/>
          </a:prstGeom>
          <a:ln>
            <a:solidFill>
              <a:schemeClr val="tx1"/>
            </a:solidFill>
          </a:ln>
          <a:extLst>
            <a:ext uri="{53640926-AAD7-44D8-BBD7-CCE9431645EC}">
              <a14:shadowObscured xmlns:a14="http://schemas.microsoft.com/office/drawing/2010/main"/>
            </a:ext>
          </a:extLst>
        </p:spPr>
      </p:pic>
      <p:sp>
        <p:nvSpPr>
          <p:cNvPr id="8" name="TextBox 7">
            <a:extLst>
              <a:ext uri="{FF2B5EF4-FFF2-40B4-BE49-F238E27FC236}">
                <a16:creationId xmlns:a16="http://schemas.microsoft.com/office/drawing/2014/main" id="{1ED18445-63BB-40E4-8B02-5D6D3ED5495C}"/>
              </a:ext>
            </a:extLst>
          </p:cNvPr>
          <p:cNvSpPr txBox="1"/>
          <p:nvPr/>
        </p:nvSpPr>
        <p:spPr>
          <a:xfrm>
            <a:off x="2482702" y="5046084"/>
            <a:ext cx="1818167" cy="307777"/>
          </a:xfrm>
          <a:prstGeom prst="rect">
            <a:avLst/>
          </a:prstGeom>
          <a:noFill/>
        </p:spPr>
        <p:txBody>
          <a:bodyPr wrap="square" rtlCol="0">
            <a:spAutoFit/>
          </a:bodyPr>
          <a:lstStyle/>
          <a:p>
            <a:r>
              <a:rPr lang="en-US" sz="1400" b="1" dirty="0">
                <a:solidFill>
                  <a:schemeClr val="accent4"/>
                </a:solidFill>
              </a:rPr>
              <a:t>Figure 4</a:t>
            </a:r>
            <a:endParaRPr lang="ru-RU" sz="1400" b="1" dirty="0">
              <a:solidFill>
                <a:schemeClr val="accent4"/>
              </a:solidFill>
            </a:endParaRPr>
          </a:p>
        </p:txBody>
      </p:sp>
      <p:sp>
        <p:nvSpPr>
          <p:cNvPr id="9" name="TextBox 8">
            <a:extLst>
              <a:ext uri="{FF2B5EF4-FFF2-40B4-BE49-F238E27FC236}">
                <a16:creationId xmlns:a16="http://schemas.microsoft.com/office/drawing/2014/main" id="{5314601D-BD27-483D-B5A6-750F8325B6E3}"/>
              </a:ext>
            </a:extLst>
          </p:cNvPr>
          <p:cNvSpPr txBox="1"/>
          <p:nvPr/>
        </p:nvSpPr>
        <p:spPr>
          <a:xfrm>
            <a:off x="8452883" y="5046084"/>
            <a:ext cx="1679944" cy="307777"/>
          </a:xfrm>
          <a:prstGeom prst="rect">
            <a:avLst/>
          </a:prstGeom>
          <a:noFill/>
        </p:spPr>
        <p:txBody>
          <a:bodyPr wrap="square" rtlCol="0">
            <a:spAutoFit/>
          </a:bodyPr>
          <a:lstStyle/>
          <a:p>
            <a:r>
              <a:rPr lang="en-US" sz="1400" b="1" dirty="0">
                <a:solidFill>
                  <a:schemeClr val="accent2"/>
                </a:solidFill>
              </a:rPr>
              <a:t>Figure 5</a:t>
            </a:r>
            <a:endParaRPr lang="ru-RU" sz="1400" b="1" dirty="0">
              <a:solidFill>
                <a:schemeClr val="accent2"/>
              </a:solidFill>
            </a:endParaRPr>
          </a:p>
        </p:txBody>
      </p:sp>
      <p:sp>
        <p:nvSpPr>
          <p:cNvPr id="10" name="TextBox 9">
            <a:extLst>
              <a:ext uri="{FF2B5EF4-FFF2-40B4-BE49-F238E27FC236}">
                <a16:creationId xmlns:a16="http://schemas.microsoft.com/office/drawing/2014/main" id="{CC784623-768A-4719-A4CD-F0812F6491C2}"/>
              </a:ext>
            </a:extLst>
          </p:cNvPr>
          <p:cNvSpPr txBox="1"/>
          <p:nvPr/>
        </p:nvSpPr>
        <p:spPr>
          <a:xfrm>
            <a:off x="3825370" y="1252431"/>
            <a:ext cx="5039833" cy="400110"/>
          </a:xfrm>
          <a:prstGeom prst="rect">
            <a:avLst/>
          </a:prstGeom>
          <a:noFill/>
        </p:spPr>
        <p:txBody>
          <a:bodyPr wrap="square" rtlCol="0">
            <a:spAutoFit/>
          </a:bodyPr>
          <a:lstStyle/>
          <a:p>
            <a:r>
              <a:rPr lang="en-US" sz="2000" b="1" dirty="0">
                <a:solidFill>
                  <a:schemeClr val="accent1"/>
                </a:solidFill>
              </a:rPr>
              <a:t>Output data of student’s parents</a:t>
            </a:r>
            <a:endParaRPr lang="ru-RU" sz="2000" b="1" dirty="0">
              <a:solidFill>
                <a:schemeClr val="accent1"/>
              </a:solidFill>
            </a:endParaRPr>
          </a:p>
        </p:txBody>
      </p:sp>
      <p:pic>
        <p:nvPicPr>
          <p:cNvPr id="3" name="Рисунок 2">
            <a:extLst>
              <a:ext uri="{FF2B5EF4-FFF2-40B4-BE49-F238E27FC236}">
                <a16:creationId xmlns:a16="http://schemas.microsoft.com/office/drawing/2014/main" id="{FA060703-B828-4B1D-AC87-D8DD9027B6A2}"/>
              </a:ext>
            </a:extLst>
          </p:cNvPr>
          <p:cNvPicPr>
            <a:picLocks noChangeAspect="1"/>
          </p:cNvPicPr>
          <p:nvPr/>
        </p:nvPicPr>
        <p:blipFill rotWithShape="1">
          <a:blip r:embed="rId4"/>
          <a:srcRect l="20364" t="25257" r="25087" b="63691"/>
          <a:stretch/>
        </p:blipFill>
        <p:spPr>
          <a:xfrm>
            <a:off x="3019953" y="5605569"/>
            <a:ext cx="6650665" cy="724248"/>
          </a:xfrm>
          <a:prstGeom prst="rect">
            <a:avLst/>
          </a:prstGeom>
          <a:ln>
            <a:solidFill>
              <a:schemeClr val="tx1"/>
            </a:solidFill>
          </a:ln>
        </p:spPr>
      </p:pic>
    </p:spTree>
    <p:extLst>
      <p:ext uri="{BB962C8B-B14F-4D97-AF65-F5344CB8AC3E}">
        <p14:creationId xmlns:p14="http://schemas.microsoft.com/office/powerpoint/2010/main" val="2474631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309401" y="240004"/>
            <a:ext cx="11573197" cy="724247"/>
          </a:xfrm>
        </p:spPr>
        <p:txBody>
          <a:bodyPr/>
          <a:lstStyle/>
          <a:p>
            <a:r>
              <a:rPr lang="en-US" sz="4000" b="1" dirty="0"/>
              <a:t>Queries (3/5)</a:t>
            </a:r>
          </a:p>
        </p:txBody>
      </p:sp>
      <p:cxnSp>
        <p:nvCxnSpPr>
          <p:cNvPr id="31" name="Прямая соединительная линия 30">
            <a:extLst>
              <a:ext uri="{FF2B5EF4-FFF2-40B4-BE49-F238E27FC236}">
                <a16:creationId xmlns:a16="http://schemas.microsoft.com/office/drawing/2014/main" id="{C1672D5D-1D61-4DA9-A2F9-C3DA48CD3C28}"/>
              </a:ext>
            </a:extLst>
          </p:cNvPr>
          <p:cNvCxnSpPr>
            <a:cxnSpLocks/>
          </p:cNvCxnSpPr>
          <p:nvPr/>
        </p:nvCxnSpPr>
        <p:spPr>
          <a:xfrm>
            <a:off x="2682948" y="996149"/>
            <a:ext cx="6826102" cy="0"/>
          </a:xfrm>
          <a:prstGeom prst="line">
            <a:avLst/>
          </a:prstGeom>
        </p:spPr>
        <p:style>
          <a:lnRef idx="3">
            <a:schemeClr val="accent1"/>
          </a:lnRef>
          <a:fillRef idx="0">
            <a:schemeClr val="accent1"/>
          </a:fillRef>
          <a:effectRef idx="2">
            <a:schemeClr val="accent1"/>
          </a:effectRef>
          <a:fontRef idx="minor">
            <a:schemeClr val="tx1"/>
          </a:fontRef>
        </p:style>
      </p:cxnSp>
      <p:sp>
        <p:nvSpPr>
          <p:cNvPr id="35" name="TextBox 34">
            <a:extLst>
              <a:ext uri="{FF2B5EF4-FFF2-40B4-BE49-F238E27FC236}">
                <a16:creationId xmlns:a16="http://schemas.microsoft.com/office/drawing/2014/main" id="{9030FA96-13B2-4EC2-ABBE-C978B619136D}"/>
              </a:ext>
            </a:extLst>
          </p:cNvPr>
          <p:cNvSpPr txBox="1"/>
          <p:nvPr/>
        </p:nvSpPr>
        <p:spPr>
          <a:xfrm>
            <a:off x="11376837" y="202017"/>
            <a:ext cx="691116" cy="400110"/>
          </a:xfrm>
          <a:prstGeom prst="rect">
            <a:avLst/>
          </a:prstGeom>
          <a:noFill/>
        </p:spPr>
        <p:txBody>
          <a:bodyPr wrap="square" rtlCol="0">
            <a:spAutoFit/>
          </a:bodyPr>
          <a:lstStyle/>
          <a:p>
            <a:r>
              <a:rPr lang="en-US" sz="2000" b="1" dirty="0">
                <a:solidFill>
                  <a:schemeClr val="accent1"/>
                </a:solidFill>
              </a:rPr>
              <a:t>14</a:t>
            </a:r>
            <a:endParaRPr lang="ru-RU" sz="2000" b="1" dirty="0">
              <a:solidFill>
                <a:schemeClr val="accent1"/>
              </a:solidFill>
            </a:endParaRPr>
          </a:p>
        </p:txBody>
      </p:sp>
      <p:pic>
        <p:nvPicPr>
          <p:cNvPr id="7" name="Рисунок 6">
            <a:extLst>
              <a:ext uri="{FF2B5EF4-FFF2-40B4-BE49-F238E27FC236}">
                <a16:creationId xmlns:a16="http://schemas.microsoft.com/office/drawing/2014/main" id="{70C62589-426D-4285-B49F-862C41CB3D23}"/>
              </a:ext>
            </a:extLst>
          </p:cNvPr>
          <p:cNvPicPr/>
          <p:nvPr/>
        </p:nvPicPr>
        <p:blipFill rotWithShape="1">
          <a:blip r:embed="rId2"/>
          <a:srcRect l="21928" t="38220" r="15298" b="20758"/>
          <a:stretch/>
        </p:blipFill>
        <p:spPr bwMode="auto">
          <a:xfrm>
            <a:off x="5339257" y="1798988"/>
            <a:ext cx="6037580" cy="1910347"/>
          </a:xfrm>
          <a:prstGeom prst="rect">
            <a:avLst/>
          </a:prstGeom>
          <a:ln>
            <a:solidFill>
              <a:schemeClr val="tx1"/>
            </a:solidFill>
          </a:ln>
          <a:extLst>
            <a:ext uri="{53640926-AAD7-44D8-BBD7-CCE9431645EC}">
              <a14:shadowObscured xmlns:a14="http://schemas.microsoft.com/office/drawing/2010/main"/>
            </a:ext>
          </a:extLst>
        </p:spPr>
      </p:pic>
      <p:pic>
        <p:nvPicPr>
          <p:cNvPr id="8" name="Рисунок 7">
            <a:extLst>
              <a:ext uri="{FF2B5EF4-FFF2-40B4-BE49-F238E27FC236}">
                <a16:creationId xmlns:a16="http://schemas.microsoft.com/office/drawing/2014/main" id="{D7E9A6BD-7D9A-4869-A595-1C12DE0E7F7C}"/>
              </a:ext>
            </a:extLst>
          </p:cNvPr>
          <p:cNvPicPr/>
          <p:nvPr/>
        </p:nvPicPr>
        <p:blipFill rotWithShape="1">
          <a:blip r:embed="rId3"/>
          <a:srcRect l="24364" t="26133" r="28053" b="3200"/>
          <a:stretch/>
        </p:blipFill>
        <p:spPr bwMode="auto">
          <a:xfrm>
            <a:off x="610972" y="1798988"/>
            <a:ext cx="4354433" cy="4062863"/>
          </a:xfrm>
          <a:prstGeom prst="rect">
            <a:avLst/>
          </a:prstGeom>
          <a:ln>
            <a:solidFill>
              <a:schemeClr val="tx1"/>
            </a:solidFill>
          </a:ln>
          <a:extLst>
            <a:ext uri="{53640926-AAD7-44D8-BBD7-CCE9431645EC}">
              <a14:shadowObscured xmlns:a14="http://schemas.microsoft.com/office/drawing/2010/main"/>
            </a:ext>
          </a:extLst>
        </p:spPr>
      </p:pic>
      <p:sp>
        <p:nvSpPr>
          <p:cNvPr id="4" name="TextBox 3">
            <a:extLst>
              <a:ext uri="{FF2B5EF4-FFF2-40B4-BE49-F238E27FC236}">
                <a16:creationId xmlns:a16="http://schemas.microsoft.com/office/drawing/2014/main" id="{E549130A-6E5C-4434-B64B-ACF78019D0A4}"/>
              </a:ext>
            </a:extLst>
          </p:cNvPr>
          <p:cNvSpPr txBox="1"/>
          <p:nvPr/>
        </p:nvSpPr>
        <p:spPr>
          <a:xfrm>
            <a:off x="2138857" y="5883116"/>
            <a:ext cx="1796902" cy="307777"/>
          </a:xfrm>
          <a:prstGeom prst="rect">
            <a:avLst/>
          </a:prstGeom>
          <a:noFill/>
        </p:spPr>
        <p:txBody>
          <a:bodyPr wrap="square" rtlCol="0">
            <a:spAutoFit/>
          </a:bodyPr>
          <a:lstStyle/>
          <a:p>
            <a:r>
              <a:rPr lang="en-US" sz="1400" b="1" dirty="0">
                <a:solidFill>
                  <a:schemeClr val="accent2"/>
                </a:solidFill>
              </a:rPr>
              <a:t>Figure 6</a:t>
            </a:r>
            <a:endParaRPr lang="ru-RU" sz="1400" b="1" dirty="0">
              <a:solidFill>
                <a:schemeClr val="accent2"/>
              </a:solidFill>
            </a:endParaRPr>
          </a:p>
        </p:txBody>
      </p:sp>
      <p:sp>
        <p:nvSpPr>
          <p:cNvPr id="9" name="TextBox 8">
            <a:extLst>
              <a:ext uri="{FF2B5EF4-FFF2-40B4-BE49-F238E27FC236}">
                <a16:creationId xmlns:a16="http://schemas.microsoft.com/office/drawing/2014/main" id="{940EDF0F-7A62-4869-8126-74CB32029F47}"/>
              </a:ext>
            </a:extLst>
          </p:cNvPr>
          <p:cNvSpPr txBox="1"/>
          <p:nvPr/>
        </p:nvSpPr>
        <p:spPr>
          <a:xfrm rot="5400000">
            <a:off x="11024355" y="2711586"/>
            <a:ext cx="1127051" cy="307777"/>
          </a:xfrm>
          <a:prstGeom prst="rect">
            <a:avLst/>
          </a:prstGeom>
          <a:noFill/>
        </p:spPr>
        <p:txBody>
          <a:bodyPr wrap="square" rtlCol="0">
            <a:spAutoFit/>
          </a:bodyPr>
          <a:lstStyle/>
          <a:p>
            <a:r>
              <a:rPr lang="en-US" sz="1400" b="1" dirty="0">
                <a:solidFill>
                  <a:schemeClr val="accent2"/>
                </a:solidFill>
              </a:rPr>
              <a:t>Figure 7</a:t>
            </a:r>
            <a:endParaRPr lang="ru-RU" sz="1400" b="1" dirty="0">
              <a:solidFill>
                <a:schemeClr val="accent2"/>
              </a:solidFill>
            </a:endParaRPr>
          </a:p>
        </p:txBody>
      </p:sp>
      <p:sp>
        <p:nvSpPr>
          <p:cNvPr id="11" name="TextBox 10">
            <a:extLst>
              <a:ext uri="{FF2B5EF4-FFF2-40B4-BE49-F238E27FC236}">
                <a16:creationId xmlns:a16="http://schemas.microsoft.com/office/drawing/2014/main" id="{560BE008-53D8-4640-81D7-3D7E94008000}"/>
              </a:ext>
            </a:extLst>
          </p:cNvPr>
          <p:cNvSpPr txBox="1"/>
          <p:nvPr/>
        </p:nvSpPr>
        <p:spPr>
          <a:xfrm>
            <a:off x="2915034" y="1225484"/>
            <a:ext cx="6197069" cy="400110"/>
          </a:xfrm>
          <a:prstGeom prst="rect">
            <a:avLst/>
          </a:prstGeom>
          <a:noFill/>
        </p:spPr>
        <p:txBody>
          <a:bodyPr wrap="square" rtlCol="0">
            <a:spAutoFit/>
          </a:bodyPr>
          <a:lstStyle/>
          <a:p>
            <a:r>
              <a:rPr lang="en-US" sz="2000" b="1" dirty="0">
                <a:solidFill>
                  <a:schemeClr val="accent1"/>
                </a:solidFill>
              </a:rPr>
              <a:t>Output data of classes, teachers and courses</a:t>
            </a:r>
            <a:endParaRPr lang="ru-RU" sz="2000" b="1" dirty="0">
              <a:solidFill>
                <a:schemeClr val="accent1"/>
              </a:solidFill>
            </a:endParaRPr>
          </a:p>
        </p:txBody>
      </p:sp>
      <p:pic>
        <p:nvPicPr>
          <p:cNvPr id="3" name="Рисунок 2">
            <a:extLst>
              <a:ext uri="{FF2B5EF4-FFF2-40B4-BE49-F238E27FC236}">
                <a16:creationId xmlns:a16="http://schemas.microsoft.com/office/drawing/2014/main" id="{439AC8AA-12B0-41DE-8DAF-EC18CAAA3D4F}"/>
              </a:ext>
            </a:extLst>
          </p:cNvPr>
          <p:cNvPicPr>
            <a:picLocks noChangeAspect="1"/>
          </p:cNvPicPr>
          <p:nvPr/>
        </p:nvPicPr>
        <p:blipFill rotWithShape="1">
          <a:blip r:embed="rId4"/>
          <a:srcRect l="20581" t="25126" r="46018" b="67199"/>
          <a:stretch/>
        </p:blipFill>
        <p:spPr>
          <a:xfrm>
            <a:off x="6095999" y="4425230"/>
            <a:ext cx="4072269" cy="502955"/>
          </a:xfrm>
          <a:prstGeom prst="rect">
            <a:avLst/>
          </a:prstGeom>
          <a:ln>
            <a:solidFill>
              <a:schemeClr val="tx1"/>
            </a:solidFill>
          </a:ln>
        </p:spPr>
      </p:pic>
    </p:spTree>
    <p:extLst>
      <p:ext uri="{BB962C8B-B14F-4D97-AF65-F5344CB8AC3E}">
        <p14:creationId xmlns:p14="http://schemas.microsoft.com/office/powerpoint/2010/main" val="2106576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309401" y="240004"/>
            <a:ext cx="11573197" cy="724247"/>
          </a:xfrm>
        </p:spPr>
        <p:txBody>
          <a:bodyPr/>
          <a:lstStyle/>
          <a:p>
            <a:r>
              <a:rPr lang="en-US" sz="4000" b="1" dirty="0"/>
              <a:t>Queries (4/5)</a:t>
            </a:r>
          </a:p>
        </p:txBody>
      </p:sp>
      <p:cxnSp>
        <p:nvCxnSpPr>
          <p:cNvPr id="31" name="Прямая соединительная линия 30">
            <a:extLst>
              <a:ext uri="{FF2B5EF4-FFF2-40B4-BE49-F238E27FC236}">
                <a16:creationId xmlns:a16="http://schemas.microsoft.com/office/drawing/2014/main" id="{C1672D5D-1D61-4DA9-A2F9-C3DA48CD3C28}"/>
              </a:ext>
            </a:extLst>
          </p:cNvPr>
          <p:cNvCxnSpPr>
            <a:cxnSpLocks/>
          </p:cNvCxnSpPr>
          <p:nvPr/>
        </p:nvCxnSpPr>
        <p:spPr>
          <a:xfrm>
            <a:off x="2682948" y="996149"/>
            <a:ext cx="6826102" cy="0"/>
          </a:xfrm>
          <a:prstGeom prst="line">
            <a:avLst/>
          </a:prstGeom>
        </p:spPr>
        <p:style>
          <a:lnRef idx="3">
            <a:schemeClr val="accent1"/>
          </a:lnRef>
          <a:fillRef idx="0">
            <a:schemeClr val="accent1"/>
          </a:fillRef>
          <a:effectRef idx="2">
            <a:schemeClr val="accent1"/>
          </a:effectRef>
          <a:fontRef idx="minor">
            <a:schemeClr val="tx1"/>
          </a:fontRef>
        </p:style>
      </p:cxnSp>
      <p:sp>
        <p:nvSpPr>
          <p:cNvPr id="35" name="TextBox 34">
            <a:extLst>
              <a:ext uri="{FF2B5EF4-FFF2-40B4-BE49-F238E27FC236}">
                <a16:creationId xmlns:a16="http://schemas.microsoft.com/office/drawing/2014/main" id="{9030FA96-13B2-4EC2-ABBE-C978B619136D}"/>
              </a:ext>
            </a:extLst>
          </p:cNvPr>
          <p:cNvSpPr txBox="1"/>
          <p:nvPr/>
        </p:nvSpPr>
        <p:spPr>
          <a:xfrm>
            <a:off x="11376837" y="202017"/>
            <a:ext cx="691116" cy="400110"/>
          </a:xfrm>
          <a:prstGeom prst="rect">
            <a:avLst/>
          </a:prstGeom>
          <a:noFill/>
        </p:spPr>
        <p:txBody>
          <a:bodyPr wrap="square" rtlCol="0">
            <a:spAutoFit/>
          </a:bodyPr>
          <a:lstStyle/>
          <a:p>
            <a:r>
              <a:rPr lang="en-US" sz="2000" b="1" dirty="0">
                <a:solidFill>
                  <a:schemeClr val="accent1"/>
                </a:solidFill>
              </a:rPr>
              <a:t>15</a:t>
            </a:r>
            <a:endParaRPr lang="ru-RU" sz="2000" b="1" dirty="0">
              <a:solidFill>
                <a:schemeClr val="accent1"/>
              </a:solidFill>
            </a:endParaRPr>
          </a:p>
        </p:txBody>
      </p:sp>
      <p:pic>
        <p:nvPicPr>
          <p:cNvPr id="5" name="Рисунок 4">
            <a:extLst>
              <a:ext uri="{FF2B5EF4-FFF2-40B4-BE49-F238E27FC236}">
                <a16:creationId xmlns:a16="http://schemas.microsoft.com/office/drawing/2014/main" id="{D094B8BD-73F3-4E07-A150-91064BD7ED0B}"/>
              </a:ext>
            </a:extLst>
          </p:cNvPr>
          <p:cNvPicPr/>
          <p:nvPr/>
        </p:nvPicPr>
        <p:blipFill rotWithShape="1">
          <a:blip r:embed="rId2"/>
          <a:srcRect l="20208" t="32801" r="21460" b="1066"/>
          <a:stretch/>
        </p:blipFill>
        <p:spPr bwMode="auto">
          <a:xfrm>
            <a:off x="549681" y="1258850"/>
            <a:ext cx="5436450" cy="2887825"/>
          </a:xfrm>
          <a:prstGeom prst="rect">
            <a:avLst/>
          </a:prstGeom>
          <a:ln>
            <a:solidFill>
              <a:schemeClr val="tx1"/>
            </a:solidFill>
          </a:ln>
          <a:extLst>
            <a:ext uri="{53640926-AAD7-44D8-BBD7-CCE9431645EC}">
              <a14:shadowObscured xmlns:a14="http://schemas.microsoft.com/office/drawing/2010/main"/>
            </a:ext>
          </a:extLst>
        </p:spPr>
      </p:pic>
      <p:pic>
        <p:nvPicPr>
          <p:cNvPr id="6" name="Рисунок 5">
            <a:extLst>
              <a:ext uri="{FF2B5EF4-FFF2-40B4-BE49-F238E27FC236}">
                <a16:creationId xmlns:a16="http://schemas.microsoft.com/office/drawing/2014/main" id="{91972C7A-9561-483D-A750-0D6D18335FC0}"/>
              </a:ext>
            </a:extLst>
          </p:cNvPr>
          <p:cNvPicPr/>
          <p:nvPr/>
        </p:nvPicPr>
        <p:blipFill rotWithShape="1">
          <a:blip r:embed="rId3"/>
          <a:srcRect l="21355" t="45066" r="17877" b="19467"/>
          <a:stretch/>
        </p:blipFill>
        <p:spPr bwMode="auto">
          <a:xfrm>
            <a:off x="549682" y="4314987"/>
            <a:ext cx="5436450" cy="1958145"/>
          </a:xfrm>
          <a:prstGeom prst="rect">
            <a:avLst/>
          </a:prstGeom>
          <a:ln>
            <a:solidFill>
              <a:schemeClr val="tx1"/>
            </a:solidFill>
          </a:ln>
          <a:extLst>
            <a:ext uri="{53640926-AAD7-44D8-BBD7-CCE9431645EC}">
              <a14:shadowObscured xmlns:a14="http://schemas.microsoft.com/office/drawing/2010/main"/>
            </a:ext>
          </a:extLst>
        </p:spPr>
      </p:pic>
      <p:pic>
        <p:nvPicPr>
          <p:cNvPr id="3" name="Рисунок 2">
            <a:extLst>
              <a:ext uri="{FF2B5EF4-FFF2-40B4-BE49-F238E27FC236}">
                <a16:creationId xmlns:a16="http://schemas.microsoft.com/office/drawing/2014/main" id="{B87ABA38-E5DB-4D67-BD41-8D34CF42B498}"/>
              </a:ext>
            </a:extLst>
          </p:cNvPr>
          <p:cNvPicPr>
            <a:picLocks noChangeAspect="1"/>
          </p:cNvPicPr>
          <p:nvPr/>
        </p:nvPicPr>
        <p:blipFill rotWithShape="1">
          <a:blip r:embed="rId4"/>
          <a:srcRect l="20319" t="25906" r="35990" b="63520"/>
          <a:stretch/>
        </p:blipFill>
        <p:spPr>
          <a:xfrm>
            <a:off x="6316453" y="4757607"/>
            <a:ext cx="5566145" cy="882489"/>
          </a:xfrm>
          <a:prstGeom prst="rect">
            <a:avLst/>
          </a:prstGeom>
          <a:ln>
            <a:solidFill>
              <a:schemeClr val="tx1"/>
            </a:solidFill>
          </a:ln>
        </p:spPr>
      </p:pic>
      <p:pic>
        <p:nvPicPr>
          <p:cNvPr id="4" name="Рисунок 3">
            <a:extLst>
              <a:ext uri="{FF2B5EF4-FFF2-40B4-BE49-F238E27FC236}">
                <a16:creationId xmlns:a16="http://schemas.microsoft.com/office/drawing/2014/main" id="{EE1B1B83-697A-4E82-B2FA-D7307120E9AC}"/>
              </a:ext>
            </a:extLst>
          </p:cNvPr>
          <p:cNvPicPr>
            <a:picLocks noChangeAspect="1"/>
          </p:cNvPicPr>
          <p:nvPr/>
        </p:nvPicPr>
        <p:blipFill rotWithShape="1">
          <a:blip r:embed="rId5"/>
          <a:srcRect l="20320" t="25257" r="39650" b="63520"/>
          <a:stretch/>
        </p:blipFill>
        <p:spPr>
          <a:xfrm>
            <a:off x="6316453" y="2182425"/>
            <a:ext cx="5566145" cy="882489"/>
          </a:xfrm>
          <a:prstGeom prst="rect">
            <a:avLst/>
          </a:prstGeom>
          <a:ln>
            <a:solidFill>
              <a:schemeClr val="tx1"/>
            </a:solidFill>
          </a:ln>
        </p:spPr>
      </p:pic>
    </p:spTree>
    <p:extLst>
      <p:ext uri="{BB962C8B-B14F-4D97-AF65-F5344CB8AC3E}">
        <p14:creationId xmlns:p14="http://schemas.microsoft.com/office/powerpoint/2010/main" val="4120388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Oval 82">
            <a:extLst>
              <a:ext uri="{FF2B5EF4-FFF2-40B4-BE49-F238E27FC236}">
                <a16:creationId xmlns:a16="http://schemas.microsoft.com/office/drawing/2014/main" id="{ADE5F145-AC16-4982-B578-B0D5EF8EDB25}"/>
              </a:ext>
            </a:extLst>
          </p:cNvPr>
          <p:cNvSpPr/>
          <p:nvPr/>
        </p:nvSpPr>
        <p:spPr>
          <a:xfrm>
            <a:off x="7687900" y="6098062"/>
            <a:ext cx="4150502" cy="420429"/>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4000" b="1" dirty="0"/>
              <a:t>Conclusion</a:t>
            </a:r>
          </a:p>
        </p:txBody>
      </p:sp>
      <p:graphicFrame>
        <p:nvGraphicFramePr>
          <p:cNvPr id="4" name="Chart 7">
            <a:extLst>
              <a:ext uri="{FF2B5EF4-FFF2-40B4-BE49-F238E27FC236}">
                <a16:creationId xmlns:a16="http://schemas.microsoft.com/office/drawing/2014/main" id="{563860C3-829C-415C-8F77-7322A3DB201D}"/>
              </a:ext>
            </a:extLst>
          </p:cNvPr>
          <p:cNvGraphicFramePr/>
          <p:nvPr>
            <p:extLst>
              <p:ext uri="{D42A27DB-BD31-4B8C-83A1-F6EECF244321}">
                <p14:modId xmlns:p14="http://schemas.microsoft.com/office/powerpoint/2010/main" val="3475074578"/>
              </p:ext>
            </p:extLst>
          </p:nvPr>
        </p:nvGraphicFramePr>
        <p:xfrm>
          <a:off x="4111757" y="3950734"/>
          <a:ext cx="2014723" cy="2088142"/>
        </p:xfrm>
        <a:graphic>
          <a:graphicData uri="http://schemas.openxmlformats.org/drawingml/2006/chart">
            <c:chart xmlns:c="http://schemas.openxmlformats.org/drawingml/2006/chart" xmlns:r="http://schemas.openxmlformats.org/officeDocument/2006/relationships" r:id="rId2"/>
          </a:graphicData>
        </a:graphic>
      </p:graphicFrame>
      <p:grpSp>
        <p:nvGrpSpPr>
          <p:cNvPr id="74" name="Graphic 14">
            <a:extLst>
              <a:ext uri="{FF2B5EF4-FFF2-40B4-BE49-F238E27FC236}">
                <a16:creationId xmlns:a16="http://schemas.microsoft.com/office/drawing/2014/main" id="{15DDA8FA-C87D-4C43-81F0-A8F5C8073A26}"/>
              </a:ext>
            </a:extLst>
          </p:cNvPr>
          <p:cNvGrpSpPr/>
          <p:nvPr/>
        </p:nvGrpSpPr>
        <p:grpSpPr>
          <a:xfrm>
            <a:off x="8408989" y="4136258"/>
            <a:ext cx="2770135" cy="2178759"/>
            <a:chOff x="2444748" y="555045"/>
            <a:chExt cx="7282048" cy="5727454"/>
          </a:xfrm>
        </p:grpSpPr>
        <p:sp>
          <p:nvSpPr>
            <p:cNvPr id="75" name="Freeform: Shape 74">
              <a:extLst>
                <a:ext uri="{FF2B5EF4-FFF2-40B4-BE49-F238E27FC236}">
                  <a16:creationId xmlns:a16="http://schemas.microsoft.com/office/drawing/2014/main" id="{EA1216DB-C9D7-453C-8790-7EB62F240FCE}"/>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0F3F33FE-6D94-4411-A3BD-BE7FB6EABA2E}"/>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33F642A-CDB2-4697-81AF-78F5118CA584}"/>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F0C96483-F14D-4447-86E7-62D8D2648181}"/>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83CD42A4-6DBB-4D30-B86A-AE4DC5996E15}"/>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8ECA736B-848B-4898-8953-26C3E9626659}"/>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10E54273-D8F0-4C64-9899-C78C35C490DC}"/>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A3014205-3705-4293-BB44-01C5C4DE28C0}"/>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84" name="Group 83">
            <a:extLst>
              <a:ext uri="{FF2B5EF4-FFF2-40B4-BE49-F238E27FC236}">
                <a16:creationId xmlns:a16="http://schemas.microsoft.com/office/drawing/2014/main" id="{569B3510-C717-4BA3-89CD-4D3F0DFED596}"/>
              </a:ext>
            </a:extLst>
          </p:cNvPr>
          <p:cNvGrpSpPr/>
          <p:nvPr/>
        </p:nvGrpSpPr>
        <p:grpSpPr>
          <a:xfrm>
            <a:off x="8704567" y="4905800"/>
            <a:ext cx="2175867" cy="579042"/>
            <a:chOff x="3960971" y="2767117"/>
            <a:chExt cx="4267200" cy="1321489"/>
          </a:xfrm>
          <a:solidFill>
            <a:schemeClr val="accent3"/>
          </a:solidFill>
        </p:grpSpPr>
        <p:sp>
          <p:nvSpPr>
            <p:cNvPr id="85" name="Freeform: Shape 84">
              <a:extLst>
                <a:ext uri="{FF2B5EF4-FFF2-40B4-BE49-F238E27FC236}">
                  <a16:creationId xmlns:a16="http://schemas.microsoft.com/office/drawing/2014/main" id="{7F1B8B7D-2872-4322-9195-77708F4D17CE}"/>
                </a:ext>
              </a:extLst>
            </p:cNvPr>
            <p:cNvSpPr/>
            <p:nvPr/>
          </p:nvSpPr>
          <p:spPr>
            <a:xfrm>
              <a:off x="4049553" y="3359522"/>
              <a:ext cx="4086225" cy="657225"/>
            </a:xfrm>
            <a:custGeom>
              <a:avLst/>
              <a:gdLst>
                <a:gd name="connsiteX0" fmla="*/ 3881914 w 4086225"/>
                <a:gd name="connsiteY0" fmla="*/ 86622 h 657225"/>
                <a:gd name="connsiteX1" fmla="*/ 2049304 w 4086225"/>
                <a:gd name="connsiteY1" fmla="*/ 319032 h 657225"/>
                <a:gd name="connsiteX2" fmla="*/ 2049304 w 4086225"/>
                <a:gd name="connsiteY2" fmla="*/ 313317 h 657225"/>
                <a:gd name="connsiteX3" fmla="*/ 210979 w 4086225"/>
                <a:gd name="connsiteY3" fmla="*/ 78050 h 657225"/>
                <a:gd name="connsiteX4" fmla="*/ 7144 w 4086225"/>
                <a:gd name="connsiteY4" fmla="*/ 603830 h 657225"/>
                <a:gd name="connsiteX5" fmla="*/ 1779746 w 4086225"/>
                <a:gd name="connsiteY5" fmla="*/ 375230 h 657225"/>
                <a:gd name="connsiteX6" fmla="*/ 2043589 w 4086225"/>
                <a:gd name="connsiteY6" fmla="*/ 643835 h 657225"/>
                <a:gd name="connsiteX7" fmla="*/ 2043589 w 4086225"/>
                <a:gd name="connsiteY7" fmla="*/ 652407 h 657225"/>
                <a:gd name="connsiteX8" fmla="*/ 2312194 w 4086225"/>
                <a:gd name="connsiteY8" fmla="*/ 383802 h 657225"/>
                <a:gd name="connsiteX9" fmla="*/ 4084796 w 4086225"/>
                <a:gd name="connsiteY9" fmla="*/ 612402 h 657225"/>
                <a:gd name="connsiteX10" fmla="*/ 3881914 w 4086225"/>
                <a:gd name="connsiteY10" fmla="*/ 86622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86225" h="657225">
                  <a:moveTo>
                    <a:pt x="3881914" y="86622"/>
                  </a:moveTo>
                  <a:cubicBezTo>
                    <a:pt x="3555206" y="-1960"/>
                    <a:pt x="2711291" y="-80065"/>
                    <a:pt x="2049304" y="319032"/>
                  </a:cubicBezTo>
                  <a:lnTo>
                    <a:pt x="2049304" y="313317"/>
                  </a:lnTo>
                  <a:cubicBezTo>
                    <a:pt x="1385411" y="-88638"/>
                    <a:pt x="538639" y="-9580"/>
                    <a:pt x="210979" y="78050"/>
                  </a:cubicBezTo>
                  <a:cubicBezTo>
                    <a:pt x="210979" y="78050"/>
                    <a:pt x="17621" y="294267"/>
                    <a:pt x="7144" y="603830"/>
                  </a:cubicBezTo>
                  <a:lnTo>
                    <a:pt x="1779746" y="375230"/>
                  </a:lnTo>
                  <a:cubicBezTo>
                    <a:pt x="1779746" y="521915"/>
                    <a:pt x="1897856" y="640977"/>
                    <a:pt x="2043589" y="643835"/>
                  </a:cubicBezTo>
                  <a:lnTo>
                    <a:pt x="2043589" y="652407"/>
                  </a:lnTo>
                  <a:cubicBezTo>
                    <a:pt x="2192179" y="652407"/>
                    <a:pt x="2312194" y="532392"/>
                    <a:pt x="2312194" y="383802"/>
                  </a:cubicBezTo>
                  <a:lnTo>
                    <a:pt x="4084796" y="612402"/>
                  </a:lnTo>
                  <a:cubicBezTo>
                    <a:pt x="4076224" y="302840"/>
                    <a:pt x="3881914" y="86622"/>
                    <a:pt x="3881914" y="86622"/>
                  </a:cubicBezTo>
                  <a:close/>
                </a:path>
              </a:pathLst>
            </a:custGeom>
            <a:grpFill/>
            <a:ln w="9525" cap="flat">
              <a:noFill/>
              <a:prstDash val="solid"/>
              <a:miter/>
            </a:ln>
          </p:spPr>
          <p:txBody>
            <a:bodyPr rtlCol="0" anchor="ctr"/>
            <a:lstStyle/>
            <a:p>
              <a:endParaRPr lang="en-US" sz="1200"/>
            </a:p>
          </p:txBody>
        </p:sp>
        <p:sp>
          <p:nvSpPr>
            <p:cNvPr id="86" name="Freeform: Shape 85">
              <a:extLst>
                <a:ext uri="{FF2B5EF4-FFF2-40B4-BE49-F238E27FC236}">
                  <a16:creationId xmlns:a16="http://schemas.microsoft.com/office/drawing/2014/main" id="{3BB1CFAC-02A3-4688-B37D-69EF25D2B9E2}"/>
                </a:ext>
              </a:extLst>
            </p:cNvPr>
            <p:cNvSpPr/>
            <p:nvPr/>
          </p:nvSpPr>
          <p:spPr>
            <a:xfrm>
              <a:off x="3960971" y="3698081"/>
              <a:ext cx="4267200" cy="390525"/>
            </a:xfrm>
            <a:custGeom>
              <a:avLst/>
              <a:gdLst>
                <a:gd name="connsiteX0" fmla="*/ 2127409 w 4267200"/>
                <a:gd name="connsiteY0" fmla="*/ 389096 h 390525"/>
                <a:gd name="connsiteX1" fmla="*/ 1806416 w 4267200"/>
                <a:gd name="connsiteY1" fmla="*/ 120491 h 390525"/>
                <a:gd name="connsiteX2" fmla="*/ 51911 w 4267200"/>
                <a:gd name="connsiteY2" fmla="*/ 330041 h 390525"/>
                <a:gd name="connsiteX3" fmla="*/ 7144 w 4267200"/>
                <a:gd name="connsiteY3" fmla="*/ 294799 h 390525"/>
                <a:gd name="connsiteX4" fmla="*/ 7144 w 4267200"/>
                <a:gd name="connsiteY4" fmla="*/ 251936 h 390525"/>
                <a:gd name="connsiteX5" fmla="*/ 51911 w 4267200"/>
                <a:gd name="connsiteY5" fmla="*/ 216694 h 390525"/>
                <a:gd name="connsiteX6" fmla="*/ 1859756 w 4267200"/>
                <a:gd name="connsiteY6" fmla="*/ 7144 h 390525"/>
                <a:gd name="connsiteX7" fmla="*/ 1915954 w 4267200"/>
                <a:gd name="connsiteY7" fmla="*/ 65246 h 390525"/>
                <a:gd name="connsiteX8" fmla="*/ 2127409 w 4267200"/>
                <a:gd name="connsiteY8" fmla="*/ 275749 h 390525"/>
                <a:gd name="connsiteX9" fmla="*/ 2338864 w 4267200"/>
                <a:gd name="connsiteY9" fmla="*/ 65246 h 390525"/>
                <a:gd name="connsiteX10" fmla="*/ 2395061 w 4267200"/>
                <a:gd name="connsiteY10" fmla="*/ 7144 h 390525"/>
                <a:gd name="connsiteX11" fmla="*/ 4231482 w 4267200"/>
                <a:gd name="connsiteY11" fmla="*/ 216694 h 390525"/>
                <a:gd name="connsiteX12" fmla="*/ 4266724 w 4267200"/>
                <a:gd name="connsiteY12" fmla="*/ 251936 h 390525"/>
                <a:gd name="connsiteX13" fmla="*/ 4266724 w 4267200"/>
                <a:gd name="connsiteY13" fmla="*/ 294799 h 390525"/>
                <a:gd name="connsiteX14" fmla="*/ 4231482 w 4267200"/>
                <a:gd name="connsiteY14" fmla="*/ 330041 h 390525"/>
                <a:gd name="connsiteX15" fmla="*/ 2448401 w 4267200"/>
                <a:gd name="connsiteY15" fmla="*/ 120491 h 390525"/>
                <a:gd name="connsiteX16" fmla="*/ 2127409 w 4267200"/>
                <a:gd name="connsiteY16" fmla="*/ 389096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200" h="390525">
                  <a:moveTo>
                    <a:pt x="2127409" y="389096"/>
                  </a:moveTo>
                  <a:cubicBezTo>
                    <a:pt x="1967389" y="389096"/>
                    <a:pt x="1834039" y="272891"/>
                    <a:pt x="1806416" y="120491"/>
                  </a:cubicBezTo>
                  <a:lnTo>
                    <a:pt x="51911" y="330041"/>
                  </a:lnTo>
                  <a:cubicBezTo>
                    <a:pt x="31909" y="330041"/>
                    <a:pt x="7144" y="313849"/>
                    <a:pt x="7144" y="294799"/>
                  </a:cubicBezTo>
                  <a:lnTo>
                    <a:pt x="7144" y="251936"/>
                  </a:lnTo>
                  <a:cubicBezTo>
                    <a:pt x="7144" y="231934"/>
                    <a:pt x="32861" y="216694"/>
                    <a:pt x="51911" y="216694"/>
                  </a:cubicBezTo>
                  <a:lnTo>
                    <a:pt x="1859756" y="7144"/>
                  </a:lnTo>
                  <a:cubicBezTo>
                    <a:pt x="1891189" y="7144"/>
                    <a:pt x="1915954" y="32861"/>
                    <a:pt x="1915954" y="65246"/>
                  </a:cubicBezTo>
                  <a:cubicBezTo>
                    <a:pt x="1915954" y="181451"/>
                    <a:pt x="2011204" y="275749"/>
                    <a:pt x="2127409" y="275749"/>
                  </a:cubicBezTo>
                  <a:cubicBezTo>
                    <a:pt x="2243614" y="275749"/>
                    <a:pt x="2338864" y="181451"/>
                    <a:pt x="2338864" y="65246"/>
                  </a:cubicBezTo>
                  <a:cubicBezTo>
                    <a:pt x="2338864" y="33814"/>
                    <a:pt x="2363629" y="7144"/>
                    <a:pt x="2395061" y="7144"/>
                  </a:cubicBezTo>
                  <a:lnTo>
                    <a:pt x="4231482" y="216694"/>
                  </a:lnTo>
                  <a:cubicBezTo>
                    <a:pt x="4251484" y="216694"/>
                    <a:pt x="4266724" y="232886"/>
                    <a:pt x="4266724" y="251936"/>
                  </a:cubicBezTo>
                  <a:lnTo>
                    <a:pt x="4266724" y="294799"/>
                  </a:lnTo>
                  <a:cubicBezTo>
                    <a:pt x="4266724" y="314801"/>
                    <a:pt x="4250532" y="330041"/>
                    <a:pt x="4231482" y="330041"/>
                  </a:cubicBezTo>
                  <a:lnTo>
                    <a:pt x="2448401" y="120491"/>
                  </a:lnTo>
                  <a:cubicBezTo>
                    <a:pt x="2420779" y="272891"/>
                    <a:pt x="2287429" y="389096"/>
                    <a:pt x="2127409" y="389096"/>
                  </a:cubicBezTo>
                  <a:close/>
                </a:path>
              </a:pathLst>
            </a:custGeom>
            <a:solidFill>
              <a:schemeClr val="accent3">
                <a:lumMod val="50000"/>
              </a:schemeClr>
            </a:solidFill>
            <a:ln w="9525" cap="flat">
              <a:noFill/>
              <a:prstDash val="solid"/>
              <a:miter/>
            </a:ln>
          </p:spPr>
          <p:txBody>
            <a:bodyPr rtlCol="0" anchor="ctr"/>
            <a:lstStyle/>
            <a:p>
              <a:endParaRPr lang="en-US" sz="1200" dirty="0"/>
            </a:p>
          </p:txBody>
        </p:sp>
        <p:sp>
          <p:nvSpPr>
            <p:cNvPr id="87" name="Freeform: Shape 86">
              <a:extLst>
                <a:ext uri="{FF2B5EF4-FFF2-40B4-BE49-F238E27FC236}">
                  <a16:creationId xmlns:a16="http://schemas.microsoft.com/office/drawing/2014/main" id="{3F52A1B5-D9FE-4DF8-B117-FFDCD7FDB2B0}"/>
                </a:ext>
              </a:extLst>
            </p:cNvPr>
            <p:cNvSpPr/>
            <p:nvPr/>
          </p:nvSpPr>
          <p:spPr>
            <a:xfrm>
              <a:off x="6068849" y="2857621"/>
              <a:ext cx="1809750" cy="857250"/>
            </a:xfrm>
            <a:custGeom>
              <a:avLst/>
              <a:gdLst>
                <a:gd name="connsiteX0" fmla="*/ 1806416 w 1809750"/>
                <a:gd name="connsiteY0" fmla="*/ 463748 h 857250"/>
                <a:gd name="connsiteX1" fmla="*/ 423386 w 1809750"/>
                <a:gd name="connsiteY1" fmla="*/ 638056 h 857250"/>
                <a:gd name="connsiteX2" fmla="*/ 437674 w 1809750"/>
                <a:gd name="connsiteY2" fmla="*/ 632341 h 857250"/>
                <a:gd name="connsiteX3" fmla="*/ 1751171 w 1809750"/>
                <a:gd name="connsiteY3" fmla="*/ 395168 h 857250"/>
                <a:gd name="connsiteX4" fmla="*/ 1769269 w 1809750"/>
                <a:gd name="connsiteY4" fmla="*/ 375166 h 857250"/>
                <a:gd name="connsiteX5" fmla="*/ 1749266 w 1809750"/>
                <a:gd name="connsiteY5" fmla="*/ 357068 h 857250"/>
                <a:gd name="connsiteX6" fmla="*/ 421481 w 1809750"/>
                <a:gd name="connsiteY6" fmla="*/ 598051 h 857250"/>
                <a:gd name="connsiteX7" fmla="*/ 343376 w 1809750"/>
                <a:gd name="connsiteY7" fmla="*/ 631388 h 857250"/>
                <a:gd name="connsiteX8" fmla="*/ 1721644 w 1809750"/>
                <a:gd name="connsiteY8" fmla="*/ 305633 h 857250"/>
                <a:gd name="connsiteX9" fmla="*/ 1726406 w 1809750"/>
                <a:gd name="connsiteY9" fmla="*/ 300871 h 857250"/>
                <a:gd name="connsiteX10" fmla="*/ 1721644 w 1809750"/>
                <a:gd name="connsiteY10" fmla="*/ 296108 h 857250"/>
                <a:gd name="connsiteX11" fmla="*/ 381476 w 1809750"/>
                <a:gd name="connsiteY11" fmla="*/ 603766 h 857250"/>
                <a:gd name="connsiteX12" fmla="*/ 454819 w 1809750"/>
                <a:gd name="connsiteY12" fmla="*/ 566618 h 857250"/>
                <a:gd name="connsiteX13" fmla="*/ 1654016 w 1809750"/>
                <a:gd name="connsiteY13" fmla="*/ 252293 h 857250"/>
                <a:gd name="connsiteX14" fmla="*/ 1671161 w 1809750"/>
                <a:gd name="connsiteY14" fmla="*/ 232291 h 857250"/>
                <a:gd name="connsiteX15" fmla="*/ 1650206 w 1809750"/>
                <a:gd name="connsiteY15" fmla="*/ 214193 h 857250"/>
                <a:gd name="connsiteX16" fmla="*/ 435769 w 1809750"/>
                <a:gd name="connsiteY16" fmla="*/ 532328 h 857250"/>
                <a:gd name="connsiteX17" fmla="*/ 104299 w 1809750"/>
                <a:gd name="connsiteY17" fmla="*/ 725686 h 857250"/>
                <a:gd name="connsiteX18" fmla="*/ 1428274 w 1809750"/>
                <a:gd name="connsiteY18" fmla="*/ 17026 h 857250"/>
                <a:gd name="connsiteX19" fmla="*/ 1431131 w 1809750"/>
                <a:gd name="connsiteY19" fmla="*/ 10358 h 857250"/>
                <a:gd name="connsiteX20" fmla="*/ 1424464 w 1809750"/>
                <a:gd name="connsiteY20" fmla="*/ 7501 h 857250"/>
                <a:gd name="connsiteX21" fmla="*/ 57626 w 1809750"/>
                <a:gd name="connsiteY21" fmla="*/ 759023 h 857250"/>
                <a:gd name="connsiteX22" fmla="*/ 9049 w 1809750"/>
                <a:gd name="connsiteY22" fmla="*/ 799028 h 857250"/>
                <a:gd name="connsiteX23" fmla="*/ 21431 w 1809750"/>
                <a:gd name="connsiteY23" fmla="*/ 812363 h 857250"/>
                <a:gd name="connsiteX24" fmla="*/ 7144 w 1809750"/>
                <a:gd name="connsiteY24" fmla="*/ 823793 h 857250"/>
                <a:gd name="connsiteX25" fmla="*/ 31909 w 1809750"/>
                <a:gd name="connsiteY25" fmla="*/ 852368 h 857250"/>
                <a:gd name="connsiteX26" fmla="*/ 327184 w 1809750"/>
                <a:gd name="connsiteY26" fmla="*/ 679013 h 857250"/>
                <a:gd name="connsiteX27" fmla="*/ 330994 w 1809750"/>
                <a:gd name="connsiteY27" fmla="*/ 681871 h 857250"/>
                <a:gd name="connsiteX28" fmla="*/ 332899 w 1809750"/>
                <a:gd name="connsiteY28" fmla="*/ 681871 h 857250"/>
                <a:gd name="connsiteX29" fmla="*/ 1805464 w 1809750"/>
                <a:gd name="connsiteY29" fmla="*/ 472321 h 857250"/>
                <a:gd name="connsiteX30" fmla="*/ 1810226 w 1809750"/>
                <a:gd name="connsiteY30" fmla="*/ 467558 h 857250"/>
                <a:gd name="connsiteX31" fmla="*/ 1806416 w 1809750"/>
                <a:gd name="connsiteY31" fmla="*/ 463748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9750" h="857250">
                  <a:moveTo>
                    <a:pt x="1806416" y="463748"/>
                  </a:moveTo>
                  <a:cubicBezTo>
                    <a:pt x="1798796" y="463748"/>
                    <a:pt x="1060609" y="411361"/>
                    <a:pt x="423386" y="638056"/>
                  </a:cubicBezTo>
                  <a:cubicBezTo>
                    <a:pt x="428149" y="636151"/>
                    <a:pt x="432911" y="634246"/>
                    <a:pt x="437674" y="632341"/>
                  </a:cubicBezTo>
                  <a:cubicBezTo>
                    <a:pt x="691039" y="529471"/>
                    <a:pt x="1122521" y="420886"/>
                    <a:pt x="1751171" y="395168"/>
                  </a:cubicBezTo>
                  <a:cubicBezTo>
                    <a:pt x="1761649" y="395168"/>
                    <a:pt x="1770221" y="385643"/>
                    <a:pt x="1769269" y="375166"/>
                  </a:cubicBezTo>
                  <a:cubicBezTo>
                    <a:pt x="1769269" y="364688"/>
                    <a:pt x="1759744" y="356116"/>
                    <a:pt x="1749266" y="357068"/>
                  </a:cubicBezTo>
                  <a:cubicBezTo>
                    <a:pt x="1114901" y="383738"/>
                    <a:pt x="676751" y="494228"/>
                    <a:pt x="421481" y="598051"/>
                  </a:cubicBezTo>
                  <a:cubicBezTo>
                    <a:pt x="393859" y="609481"/>
                    <a:pt x="368141" y="619958"/>
                    <a:pt x="343376" y="631388"/>
                  </a:cubicBezTo>
                  <a:cubicBezTo>
                    <a:pt x="999649" y="316111"/>
                    <a:pt x="1713071" y="305633"/>
                    <a:pt x="1721644" y="305633"/>
                  </a:cubicBezTo>
                  <a:cubicBezTo>
                    <a:pt x="1724501" y="305633"/>
                    <a:pt x="1726406" y="303728"/>
                    <a:pt x="1726406" y="300871"/>
                  </a:cubicBezTo>
                  <a:cubicBezTo>
                    <a:pt x="1726406" y="298013"/>
                    <a:pt x="1724501" y="296108"/>
                    <a:pt x="1721644" y="296108"/>
                  </a:cubicBezTo>
                  <a:cubicBezTo>
                    <a:pt x="1713071" y="296108"/>
                    <a:pt x="1027271" y="306586"/>
                    <a:pt x="381476" y="603766"/>
                  </a:cubicBezTo>
                  <a:cubicBezTo>
                    <a:pt x="404336" y="591383"/>
                    <a:pt x="429101" y="579001"/>
                    <a:pt x="454819" y="566618"/>
                  </a:cubicBezTo>
                  <a:cubicBezTo>
                    <a:pt x="708184" y="443746"/>
                    <a:pt x="1073944" y="298013"/>
                    <a:pt x="1654016" y="252293"/>
                  </a:cubicBezTo>
                  <a:cubicBezTo>
                    <a:pt x="1664494" y="251341"/>
                    <a:pt x="1672114" y="242768"/>
                    <a:pt x="1671161" y="232291"/>
                  </a:cubicBezTo>
                  <a:cubicBezTo>
                    <a:pt x="1670209" y="221813"/>
                    <a:pt x="1660684" y="214193"/>
                    <a:pt x="1650206" y="214193"/>
                  </a:cubicBezTo>
                  <a:cubicBezTo>
                    <a:pt x="1062514" y="259913"/>
                    <a:pt x="691991" y="407551"/>
                    <a:pt x="435769" y="532328"/>
                  </a:cubicBezTo>
                  <a:cubicBezTo>
                    <a:pt x="284321" y="605671"/>
                    <a:pt x="174784" y="676156"/>
                    <a:pt x="104299" y="725686"/>
                  </a:cubicBezTo>
                  <a:cubicBezTo>
                    <a:pt x="620554" y="206573"/>
                    <a:pt x="1420654" y="19883"/>
                    <a:pt x="1428274" y="17026"/>
                  </a:cubicBezTo>
                  <a:cubicBezTo>
                    <a:pt x="1431131" y="16073"/>
                    <a:pt x="1432084" y="13216"/>
                    <a:pt x="1431131" y="10358"/>
                  </a:cubicBezTo>
                  <a:cubicBezTo>
                    <a:pt x="1430179" y="7501"/>
                    <a:pt x="1427321" y="6548"/>
                    <a:pt x="1424464" y="7501"/>
                  </a:cubicBezTo>
                  <a:cubicBezTo>
                    <a:pt x="1415891" y="11311"/>
                    <a:pt x="573881" y="207526"/>
                    <a:pt x="57626" y="759023"/>
                  </a:cubicBezTo>
                  <a:cubicBezTo>
                    <a:pt x="27146" y="782836"/>
                    <a:pt x="10954" y="797123"/>
                    <a:pt x="9049" y="799028"/>
                  </a:cubicBezTo>
                  <a:lnTo>
                    <a:pt x="21431" y="812363"/>
                  </a:lnTo>
                  <a:cubicBezTo>
                    <a:pt x="12859" y="819031"/>
                    <a:pt x="8096" y="822841"/>
                    <a:pt x="7144" y="823793"/>
                  </a:cubicBezTo>
                  <a:lnTo>
                    <a:pt x="31909" y="852368"/>
                  </a:lnTo>
                  <a:cubicBezTo>
                    <a:pt x="32861" y="851416"/>
                    <a:pt x="126206" y="772358"/>
                    <a:pt x="327184" y="679013"/>
                  </a:cubicBezTo>
                  <a:cubicBezTo>
                    <a:pt x="328136" y="680918"/>
                    <a:pt x="329089" y="681871"/>
                    <a:pt x="330994" y="681871"/>
                  </a:cubicBezTo>
                  <a:cubicBezTo>
                    <a:pt x="331946" y="681871"/>
                    <a:pt x="332899" y="681871"/>
                    <a:pt x="332899" y="681871"/>
                  </a:cubicBezTo>
                  <a:cubicBezTo>
                    <a:pt x="986314" y="414218"/>
                    <a:pt x="1797844" y="472321"/>
                    <a:pt x="1805464" y="472321"/>
                  </a:cubicBezTo>
                  <a:cubicBezTo>
                    <a:pt x="1808321" y="472321"/>
                    <a:pt x="1810226" y="470416"/>
                    <a:pt x="1810226" y="467558"/>
                  </a:cubicBezTo>
                  <a:cubicBezTo>
                    <a:pt x="1811179" y="465653"/>
                    <a:pt x="1808321" y="463748"/>
                    <a:pt x="1806416" y="463748"/>
                  </a:cubicBezTo>
                  <a:close/>
                </a:path>
              </a:pathLst>
            </a:custGeom>
            <a:grpFill/>
            <a:ln w="9525" cap="flat">
              <a:noFill/>
              <a:prstDash val="solid"/>
              <a:miter/>
            </a:ln>
          </p:spPr>
          <p:txBody>
            <a:bodyPr rtlCol="0" anchor="ctr"/>
            <a:lstStyle/>
            <a:p>
              <a:endParaRPr lang="en-US" sz="1200" dirty="0"/>
            </a:p>
          </p:txBody>
        </p:sp>
        <p:sp>
          <p:nvSpPr>
            <p:cNvPr id="88" name="Freeform: Shape 87">
              <a:extLst>
                <a:ext uri="{FF2B5EF4-FFF2-40B4-BE49-F238E27FC236}">
                  <a16:creationId xmlns:a16="http://schemas.microsoft.com/office/drawing/2014/main" id="{543827F1-1DEE-4839-A7EB-706BF37C2F5F}"/>
                </a:ext>
              </a:extLst>
            </p:cNvPr>
            <p:cNvSpPr/>
            <p:nvPr/>
          </p:nvSpPr>
          <p:spPr>
            <a:xfrm>
              <a:off x="4297199" y="2767117"/>
              <a:ext cx="1809750" cy="942975"/>
            </a:xfrm>
            <a:custGeom>
              <a:avLst/>
              <a:gdLst>
                <a:gd name="connsiteX0" fmla="*/ 1811179 w 1809750"/>
                <a:gd name="connsiteY0" fmla="*/ 915250 h 942975"/>
                <a:gd name="connsiteX1" fmla="*/ 1796891 w 1809750"/>
                <a:gd name="connsiteY1" fmla="*/ 903820 h 942975"/>
                <a:gd name="connsiteX2" fmla="*/ 1809274 w 1809750"/>
                <a:gd name="connsiteY2" fmla="*/ 890485 h 942975"/>
                <a:gd name="connsiteX3" fmla="*/ 1779746 w 1809750"/>
                <a:gd name="connsiteY3" fmla="*/ 865720 h 942975"/>
                <a:gd name="connsiteX4" fmla="*/ 451009 w 1809750"/>
                <a:gd name="connsiteY4" fmla="*/ 7517 h 942975"/>
                <a:gd name="connsiteX5" fmla="*/ 444341 w 1809750"/>
                <a:gd name="connsiteY5" fmla="*/ 9422 h 942975"/>
                <a:gd name="connsiteX6" fmla="*/ 446246 w 1809750"/>
                <a:gd name="connsiteY6" fmla="*/ 16090 h 942975"/>
                <a:gd name="connsiteX7" fmla="*/ 1745456 w 1809750"/>
                <a:gd name="connsiteY7" fmla="*/ 839050 h 942975"/>
                <a:gd name="connsiteX8" fmla="*/ 1381601 w 1809750"/>
                <a:gd name="connsiteY8" fmla="*/ 621880 h 942975"/>
                <a:gd name="connsiteX9" fmla="*/ 168116 w 1809750"/>
                <a:gd name="connsiteY9" fmla="*/ 304697 h 942975"/>
                <a:gd name="connsiteX10" fmla="*/ 147161 w 1809750"/>
                <a:gd name="connsiteY10" fmla="*/ 322795 h 942975"/>
                <a:gd name="connsiteX11" fmla="*/ 164306 w 1809750"/>
                <a:gd name="connsiteY11" fmla="*/ 342797 h 942975"/>
                <a:gd name="connsiteX12" fmla="*/ 1363504 w 1809750"/>
                <a:gd name="connsiteY12" fmla="*/ 657122 h 942975"/>
                <a:gd name="connsiteX13" fmla="*/ 1436846 w 1809750"/>
                <a:gd name="connsiteY13" fmla="*/ 694270 h 942975"/>
                <a:gd name="connsiteX14" fmla="*/ 97631 w 1809750"/>
                <a:gd name="connsiteY14" fmla="*/ 385660 h 942975"/>
                <a:gd name="connsiteX15" fmla="*/ 92869 w 1809750"/>
                <a:gd name="connsiteY15" fmla="*/ 390422 h 942975"/>
                <a:gd name="connsiteX16" fmla="*/ 97631 w 1809750"/>
                <a:gd name="connsiteY16" fmla="*/ 395185 h 942975"/>
                <a:gd name="connsiteX17" fmla="*/ 1475899 w 1809750"/>
                <a:gd name="connsiteY17" fmla="*/ 720940 h 942975"/>
                <a:gd name="connsiteX18" fmla="*/ 1397794 w 1809750"/>
                <a:gd name="connsiteY18" fmla="*/ 687602 h 942975"/>
                <a:gd name="connsiteX19" fmla="*/ 70009 w 1809750"/>
                <a:gd name="connsiteY19" fmla="*/ 446620 h 942975"/>
                <a:gd name="connsiteX20" fmla="*/ 50006 w 1809750"/>
                <a:gd name="connsiteY20" fmla="*/ 464717 h 942975"/>
                <a:gd name="connsiteX21" fmla="*/ 68104 w 1809750"/>
                <a:gd name="connsiteY21" fmla="*/ 484720 h 942975"/>
                <a:gd name="connsiteX22" fmla="*/ 1381601 w 1809750"/>
                <a:gd name="connsiteY22" fmla="*/ 721892 h 942975"/>
                <a:gd name="connsiteX23" fmla="*/ 1395889 w 1809750"/>
                <a:gd name="connsiteY23" fmla="*/ 727607 h 942975"/>
                <a:gd name="connsiteX24" fmla="*/ 11906 w 1809750"/>
                <a:gd name="connsiteY24" fmla="*/ 554252 h 942975"/>
                <a:gd name="connsiteX25" fmla="*/ 7144 w 1809750"/>
                <a:gd name="connsiteY25" fmla="*/ 559015 h 942975"/>
                <a:gd name="connsiteX26" fmla="*/ 11906 w 1809750"/>
                <a:gd name="connsiteY26" fmla="*/ 563777 h 942975"/>
                <a:gd name="connsiteX27" fmla="*/ 1484471 w 1809750"/>
                <a:gd name="connsiteY27" fmla="*/ 773327 h 942975"/>
                <a:gd name="connsiteX28" fmla="*/ 1486376 w 1809750"/>
                <a:gd name="connsiteY28" fmla="*/ 773327 h 942975"/>
                <a:gd name="connsiteX29" fmla="*/ 1490186 w 1809750"/>
                <a:gd name="connsiteY29" fmla="*/ 770470 h 942975"/>
                <a:gd name="connsiteX30" fmla="*/ 1785461 w 1809750"/>
                <a:gd name="connsiteY30" fmla="*/ 943825 h 942975"/>
                <a:gd name="connsiteX31" fmla="*/ 1811179 w 1809750"/>
                <a:gd name="connsiteY31" fmla="*/ 915250 h 94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9750" h="942975">
                  <a:moveTo>
                    <a:pt x="1811179" y="915250"/>
                  </a:moveTo>
                  <a:cubicBezTo>
                    <a:pt x="1810226" y="914297"/>
                    <a:pt x="1805464" y="910487"/>
                    <a:pt x="1796891" y="903820"/>
                  </a:cubicBezTo>
                  <a:lnTo>
                    <a:pt x="1809274" y="890485"/>
                  </a:lnTo>
                  <a:cubicBezTo>
                    <a:pt x="1807369" y="889532"/>
                    <a:pt x="1797844" y="880007"/>
                    <a:pt x="1779746" y="865720"/>
                  </a:cubicBezTo>
                  <a:cubicBezTo>
                    <a:pt x="1303496" y="268502"/>
                    <a:pt x="459581" y="12280"/>
                    <a:pt x="451009" y="7517"/>
                  </a:cubicBezTo>
                  <a:cubicBezTo>
                    <a:pt x="448151" y="6565"/>
                    <a:pt x="446246" y="7517"/>
                    <a:pt x="444341" y="9422"/>
                  </a:cubicBezTo>
                  <a:cubicBezTo>
                    <a:pt x="443389" y="11327"/>
                    <a:pt x="444341" y="14185"/>
                    <a:pt x="446246" y="16090"/>
                  </a:cubicBezTo>
                  <a:cubicBezTo>
                    <a:pt x="453866" y="19900"/>
                    <a:pt x="1267301" y="266597"/>
                    <a:pt x="1745456" y="839050"/>
                  </a:cubicBezTo>
                  <a:cubicBezTo>
                    <a:pt x="1678781" y="789520"/>
                    <a:pt x="1558766" y="707605"/>
                    <a:pt x="1381601" y="621880"/>
                  </a:cubicBezTo>
                  <a:cubicBezTo>
                    <a:pt x="1126331" y="498055"/>
                    <a:pt x="754856" y="350417"/>
                    <a:pt x="168116" y="304697"/>
                  </a:cubicBezTo>
                  <a:cubicBezTo>
                    <a:pt x="157639" y="303745"/>
                    <a:pt x="148114" y="311365"/>
                    <a:pt x="147161" y="322795"/>
                  </a:cubicBezTo>
                  <a:cubicBezTo>
                    <a:pt x="146209" y="333272"/>
                    <a:pt x="153829" y="341845"/>
                    <a:pt x="164306" y="342797"/>
                  </a:cubicBezTo>
                  <a:cubicBezTo>
                    <a:pt x="744379" y="388517"/>
                    <a:pt x="1110139" y="534250"/>
                    <a:pt x="1363504" y="657122"/>
                  </a:cubicBezTo>
                  <a:cubicBezTo>
                    <a:pt x="1389221" y="669505"/>
                    <a:pt x="1413986" y="681887"/>
                    <a:pt x="1436846" y="694270"/>
                  </a:cubicBezTo>
                  <a:cubicBezTo>
                    <a:pt x="791051" y="396137"/>
                    <a:pt x="105251" y="385660"/>
                    <a:pt x="97631" y="385660"/>
                  </a:cubicBezTo>
                  <a:cubicBezTo>
                    <a:pt x="94774" y="385660"/>
                    <a:pt x="92869" y="387565"/>
                    <a:pt x="92869" y="390422"/>
                  </a:cubicBezTo>
                  <a:cubicBezTo>
                    <a:pt x="92869" y="393280"/>
                    <a:pt x="94774" y="395185"/>
                    <a:pt x="97631" y="395185"/>
                  </a:cubicBezTo>
                  <a:cubicBezTo>
                    <a:pt x="106204" y="395185"/>
                    <a:pt x="819626" y="405662"/>
                    <a:pt x="1475899" y="720940"/>
                  </a:cubicBezTo>
                  <a:cubicBezTo>
                    <a:pt x="1451134" y="710462"/>
                    <a:pt x="1425416" y="699032"/>
                    <a:pt x="1397794" y="687602"/>
                  </a:cubicBezTo>
                  <a:cubicBezTo>
                    <a:pt x="1141571" y="582827"/>
                    <a:pt x="704374" y="473290"/>
                    <a:pt x="70009" y="446620"/>
                  </a:cubicBezTo>
                  <a:cubicBezTo>
                    <a:pt x="59531" y="446620"/>
                    <a:pt x="50959" y="454240"/>
                    <a:pt x="50006" y="464717"/>
                  </a:cubicBezTo>
                  <a:cubicBezTo>
                    <a:pt x="50006" y="475195"/>
                    <a:pt x="57626" y="483767"/>
                    <a:pt x="68104" y="484720"/>
                  </a:cubicBezTo>
                  <a:cubicBezTo>
                    <a:pt x="695801" y="511390"/>
                    <a:pt x="1128236" y="619975"/>
                    <a:pt x="1381601" y="721892"/>
                  </a:cubicBezTo>
                  <a:cubicBezTo>
                    <a:pt x="1386364" y="723797"/>
                    <a:pt x="1391126" y="725702"/>
                    <a:pt x="1395889" y="727607"/>
                  </a:cubicBezTo>
                  <a:cubicBezTo>
                    <a:pt x="758666" y="501865"/>
                    <a:pt x="19526" y="554252"/>
                    <a:pt x="11906" y="554252"/>
                  </a:cubicBezTo>
                  <a:cubicBezTo>
                    <a:pt x="9049" y="554252"/>
                    <a:pt x="7144" y="556157"/>
                    <a:pt x="7144" y="559015"/>
                  </a:cubicBezTo>
                  <a:cubicBezTo>
                    <a:pt x="7144" y="561872"/>
                    <a:pt x="9049" y="563777"/>
                    <a:pt x="11906" y="563777"/>
                  </a:cubicBezTo>
                  <a:cubicBezTo>
                    <a:pt x="20479" y="563777"/>
                    <a:pt x="831056" y="505675"/>
                    <a:pt x="1484471" y="773327"/>
                  </a:cubicBezTo>
                  <a:cubicBezTo>
                    <a:pt x="1485424" y="773327"/>
                    <a:pt x="1486376" y="773327"/>
                    <a:pt x="1486376" y="773327"/>
                  </a:cubicBezTo>
                  <a:cubicBezTo>
                    <a:pt x="1488281" y="773327"/>
                    <a:pt x="1489234" y="772375"/>
                    <a:pt x="1490186" y="770470"/>
                  </a:cubicBezTo>
                  <a:cubicBezTo>
                    <a:pt x="1690211" y="863815"/>
                    <a:pt x="1783556" y="942872"/>
                    <a:pt x="1785461" y="943825"/>
                  </a:cubicBezTo>
                  <a:lnTo>
                    <a:pt x="1811179" y="915250"/>
                  </a:lnTo>
                  <a:close/>
                </a:path>
              </a:pathLst>
            </a:custGeom>
            <a:grpFill/>
            <a:ln w="9525" cap="flat">
              <a:noFill/>
              <a:prstDash val="solid"/>
              <a:miter/>
            </a:ln>
          </p:spPr>
          <p:txBody>
            <a:bodyPr rtlCol="0" anchor="ctr"/>
            <a:lstStyle/>
            <a:p>
              <a:endParaRPr lang="en-US" sz="1200"/>
            </a:p>
          </p:txBody>
        </p:sp>
      </p:grpSp>
      <p:sp>
        <p:nvSpPr>
          <p:cNvPr id="5" name="TextBox 4">
            <a:extLst>
              <a:ext uri="{FF2B5EF4-FFF2-40B4-BE49-F238E27FC236}">
                <a16:creationId xmlns:a16="http://schemas.microsoft.com/office/drawing/2014/main" id="{98D554AC-FA44-4DCC-B950-93E045ADAE56}"/>
              </a:ext>
            </a:extLst>
          </p:cNvPr>
          <p:cNvSpPr txBox="1"/>
          <p:nvPr/>
        </p:nvSpPr>
        <p:spPr>
          <a:xfrm rot="10800000" flipH="1" flipV="1">
            <a:off x="11263856" y="260775"/>
            <a:ext cx="474488" cy="400110"/>
          </a:xfrm>
          <a:prstGeom prst="rect">
            <a:avLst/>
          </a:prstGeom>
          <a:noFill/>
        </p:spPr>
        <p:txBody>
          <a:bodyPr wrap="square" rtlCol="0">
            <a:spAutoFit/>
          </a:bodyPr>
          <a:lstStyle/>
          <a:p>
            <a:r>
              <a:rPr lang="en-US" sz="2000" b="1" dirty="0">
                <a:solidFill>
                  <a:schemeClr val="accent1"/>
                </a:solidFill>
              </a:rPr>
              <a:t>16</a:t>
            </a:r>
            <a:endParaRPr lang="ru-RU" sz="2000" b="1" dirty="0">
              <a:solidFill>
                <a:schemeClr val="accent1"/>
              </a:solidFill>
            </a:endParaRPr>
          </a:p>
        </p:txBody>
      </p:sp>
      <p:sp>
        <p:nvSpPr>
          <p:cNvPr id="6" name="TextBox 5">
            <a:extLst>
              <a:ext uri="{FF2B5EF4-FFF2-40B4-BE49-F238E27FC236}">
                <a16:creationId xmlns:a16="http://schemas.microsoft.com/office/drawing/2014/main" id="{69A949D3-1F7A-48DE-9FC0-C523248F7E90}"/>
              </a:ext>
            </a:extLst>
          </p:cNvPr>
          <p:cNvSpPr txBox="1"/>
          <p:nvPr/>
        </p:nvSpPr>
        <p:spPr>
          <a:xfrm>
            <a:off x="3232298" y="1594884"/>
            <a:ext cx="4954772" cy="400110"/>
          </a:xfrm>
          <a:prstGeom prst="rect">
            <a:avLst/>
          </a:prstGeom>
          <a:noFill/>
        </p:spPr>
        <p:txBody>
          <a:bodyPr wrap="square" rtlCol="0">
            <a:spAutoFit/>
          </a:bodyPr>
          <a:lstStyle/>
          <a:p>
            <a:pPr algn="ctr"/>
            <a:endParaRPr lang="ru-RU" sz="2000" dirty="0"/>
          </a:p>
        </p:txBody>
      </p:sp>
      <p:sp>
        <p:nvSpPr>
          <p:cNvPr id="7" name="Прямоугольник 6">
            <a:extLst>
              <a:ext uri="{FF2B5EF4-FFF2-40B4-BE49-F238E27FC236}">
                <a16:creationId xmlns:a16="http://schemas.microsoft.com/office/drawing/2014/main" id="{D9308351-899B-42AA-92A0-103170777F68}"/>
              </a:ext>
            </a:extLst>
          </p:cNvPr>
          <p:cNvSpPr/>
          <p:nvPr/>
        </p:nvSpPr>
        <p:spPr>
          <a:xfrm>
            <a:off x="3271591" y="2609865"/>
            <a:ext cx="6096000" cy="1200329"/>
          </a:xfrm>
          <a:prstGeom prst="rect">
            <a:avLst/>
          </a:prstGeom>
        </p:spPr>
        <p:txBody>
          <a:bodyPr>
            <a:spAutoFit/>
          </a:bodyPr>
          <a:lstStyle/>
          <a:p>
            <a:pPr algn="just"/>
            <a:r>
              <a:rPr lang="en-US" dirty="0"/>
              <a:t>A database is ready that stores important student data that will track their attendance and grades. This system was created only for grades 10 and 11, but it can be improved  and get more data</a:t>
            </a:r>
            <a:r>
              <a:rPr lang="ru-RU" dirty="0"/>
              <a:t>.</a:t>
            </a:r>
          </a:p>
        </p:txBody>
      </p:sp>
    </p:spTree>
    <p:extLst>
      <p:ext uri="{BB962C8B-B14F-4D97-AF65-F5344CB8AC3E}">
        <p14:creationId xmlns:p14="http://schemas.microsoft.com/office/powerpoint/2010/main" val="1547012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802CEF-5336-4816-9454-2D0B8F7CFE3B}"/>
              </a:ext>
            </a:extLst>
          </p:cNvPr>
          <p:cNvSpPr txBox="1"/>
          <p:nvPr/>
        </p:nvSpPr>
        <p:spPr>
          <a:xfrm>
            <a:off x="3187996" y="2466754"/>
            <a:ext cx="5305646" cy="1477328"/>
          </a:xfrm>
          <a:prstGeom prst="rect">
            <a:avLst/>
          </a:prstGeom>
          <a:noFill/>
        </p:spPr>
        <p:txBody>
          <a:bodyPr wrap="square" rtlCol="0">
            <a:spAutoFit/>
          </a:bodyPr>
          <a:lstStyle/>
          <a:p>
            <a:pPr algn="ctr"/>
            <a:r>
              <a:rPr lang="en-US" sz="5400" b="1" dirty="0">
                <a:solidFill>
                  <a:schemeClr val="tx1">
                    <a:lumMod val="75000"/>
                    <a:lumOff val="25000"/>
                  </a:schemeClr>
                </a:solidFill>
              </a:rPr>
              <a:t>Thank you </a:t>
            </a:r>
          </a:p>
          <a:p>
            <a:pPr algn="ctr"/>
            <a:r>
              <a:rPr lang="en-US" sz="3600" b="1" dirty="0">
                <a:solidFill>
                  <a:schemeClr val="tx1">
                    <a:lumMod val="75000"/>
                    <a:lumOff val="25000"/>
                  </a:schemeClr>
                </a:solidFill>
              </a:rPr>
              <a:t>for attention</a:t>
            </a:r>
          </a:p>
        </p:txBody>
      </p:sp>
    </p:spTree>
    <p:extLst>
      <p:ext uri="{BB962C8B-B14F-4D97-AF65-F5344CB8AC3E}">
        <p14:creationId xmlns:p14="http://schemas.microsoft.com/office/powerpoint/2010/main" val="2166977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9B85F3A-0D98-4AE5-8CED-AA4A4CF82188}"/>
              </a:ext>
            </a:extLst>
          </p:cNvPr>
          <p:cNvSpPr>
            <a:spLocks noGrp="1"/>
          </p:cNvSpPr>
          <p:nvPr>
            <p:ph type="body" sz="quarter" idx="10"/>
          </p:nvPr>
        </p:nvSpPr>
        <p:spPr/>
        <p:txBody>
          <a:bodyPr/>
          <a:lstStyle/>
          <a:p>
            <a:r>
              <a:rPr lang="en-US" sz="4000" b="1" dirty="0"/>
              <a:t>Outline</a:t>
            </a:r>
          </a:p>
        </p:txBody>
      </p:sp>
      <p:grpSp>
        <p:nvGrpSpPr>
          <p:cNvPr id="67" name="Group 66">
            <a:extLst>
              <a:ext uri="{FF2B5EF4-FFF2-40B4-BE49-F238E27FC236}">
                <a16:creationId xmlns:a16="http://schemas.microsoft.com/office/drawing/2014/main" id="{85030F3C-3F14-4280-AA6C-19204206B3E0}"/>
              </a:ext>
            </a:extLst>
          </p:cNvPr>
          <p:cNvGrpSpPr/>
          <p:nvPr/>
        </p:nvGrpSpPr>
        <p:grpSpPr>
          <a:xfrm rot="5400000">
            <a:off x="-2334860" y="2532752"/>
            <a:ext cx="6404152" cy="1704274"/>
            <a:chOff x="3960971" y="2767117"/>
            <a:chExt cx="4267200" cy="1321489"/>
          </a:xfrm>
        </p:grpSpPr>
        <p:sp>
          <p:nvSpPr>
            <p:cNvPr id="68" name="Freeform: Shape 67">
              <a:extLst>
                <a:ext uri="{FF2B5EF4-FFF2-40B4-BE49-F238E27FC236}">
                  <a16:creationId xmlns:a16="http://schemas.microsoft.com/office/drawing/2014/main" id="{500CC3D4-3213-44FE-AEA1-D00F01745FC6}"/>
                </a:ext>
              </a:extLst>
            </p:cNvPr>
            <p:cNvSpPr/>
            <p:nvPr/>
          </p:nvSpPr>
          <p:spPr>
            <a:xfrm>
              <a:off x="4049553" y="3359522"/>
              <a:ext cx="4086225" cy="657225"/>
            </a:xfrm>
            <a:custGeom>
              <a:avLst/>
              <a:gdLst>
                <a:gd name="connsiteX0" fmla="*/ 3881914 w 4086225"/>
                <a:gd name="connsiteY0" fmla="*/ 86622 h 657225"/>
                <a:gd name="connsiteX1" fmla="*/ 2049304 w 4086225"/>
                <a:gd name="connsiteY1" fmla="*/ 319032 h 657225"/>
                <a:gd name="connsiteX2" fmla="*/ 2049304 w 4086225"/>
                <a:gd name="connsiteY2" fmla="*/ 313317 h 657225"/>
                <a:gd name="connsiteX3" fmla="*/ 210979 w 4086225"/>
                <a:gd name="connsiteY3" fmla="*/ 78050 h 657225"/>
                <a:gd name="connsiteX4" fmla="*/ 7144 w 4086225"/>
                <a:gd name="connsiteY4" fmla="*/ 603830 h 657225"/>
                <a:gd name="connsiteX5" fmla="*/ 1779746 w 4086225"/>
                <a:gd name="connsiteY5" fmla="*/ 375230 h 657225"/>
                <a:gd name="connsiteX6" fmla="*/ 2043589 w 4086225"/>
                <a:gd name="connsiteY6" fmla="*/ 643835 h 657225"/>
                <a:gd name="connsiteX7" fmla="*/ 2043589 w 4086225"/>
                <a:gd name="connsiteY7" fmla="*/ 652407 h 657225"/>
                <a:gd name="connsiteX8" fmla="*/ 2312194 w 4086225"/>
                <a:gd name="connsiteY8" fmla="*/ 383802 h 657225"/>
                <a:gd name="connsiteX9" fmla="*/ 4084796 w 4086225"/>
                <a:gd name="connsiteY9" fmla="*/ 612402 h 657225"/>
                <a:gd name="connsiteX10" fmla="*/ 3881914 w 4086225"/>
                <a:gd name="connsiteY10" fmla="*/ 86622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86225" h="657225">
                  <a:moveTo>
                    <a:pt x="3881914" y="86622"/>
                  </a:moveTo>
                  <a:cubicBezTo>
                    <a:pt x="3555206" y="-1960"/>
                    <a:pt x="2711291" y="-80065"/>
                    <a:pt x="2049304" y="319032"/>
                  </a:cubicBezTo>
                  <a:lnTo>
                    <a:pt x="2049304" y="313317"/>
                  </a:lnTo>
                  <a:cubicBezTo>
                    <a:pt x="1385411" y="-88638"/>
                    <a:pt x="538639" y="-9580"/>
                    <a:pt x="210979" y="78050"/>
                  </a:cubicBezTo>
                  <a:cubicBezTo>
                    <a:pt x="210979" y="78050"/>
                    <a:pt x="17621" y="294267"/>
                    <a:pt x="7144" y="603830"/>
                  </a:cubicBezTo>
                  <a:lnTo>
                    <a:pt x="1779746" y="375230"/>
                  </a:lnTo>
                  <a:cubicBezTo>
                    <a:pt x="1779746" y="521915"/>
                    <a:pt x="1897856" y="640977"/>
                    <a:pt x="2043589" y="643835"/>
                  </a:cubicBezTo>
                  <a:lnTo>
                    <a:pt x="2043589" y="652407"/>
                  </a:lnTo>
                  <a:cubicBezTo>
                    <a:pt x="2192179" y="652407"/>
                    <a:pt x="2312194" y="532392"/>
                    <a:pt x="2312194" y="383802"/>
                  </a:cubicBezTo>
                  <a:lnTo>
                    <a:pt x="4084796" y="612402"/>
                  </a:lnTo>
                  <a:cubicBezTo>
                    <a:pt x="4076224" y="302840"/>
                    <a:pt x="3881914" y="86622"/>
                    <a:pt x="3881914" y="86622"/>
                  </a:cubicBezTo>
                  <a:close/>
                </a:path>
              </a:pathLst>
            </a:custGeom>
            <a:solidFill>
              <a:schemeClr val="accent5"/>
            </a:solidFill>
            <a:ln w="9525" cap="flat">
              <a:noFill/>
              <a:prstDash val="solid"/>
              <a:miter/>
            </a:ln>
          </p:spPr>
          <p:txBody>
            <a:bodyPr rtlCol="0" anchor="ctr"/>
            <a:lstStyle/>
            <a:p>
              <a:endParaRPr lang="en-US" sz="1200"/>
            </a:p>
          </p:txBody>
        </p:sp>
        <p:sp>
          <p:nvSpPr>
            <p:cNvPr id="69" name="Freeform: Shape 68">
              <a:extLst>
                <a:ext uri="{FF2B5EF4-FFF2-40B4-BE49-F238E27FC236}">
                  <a16:creationId xmlns:a16="http://schemas.microsoft.com/office/drawing/2014/main" id="{F3D9FB98-AB9C-4644-A8E5-20D1B7786152}"/>
                </a:ext>
              </a:extLst>
            </p:cNvPr>
            <p:cNvSpPr/>
            <p:nvPr/>
          </p:nvSpPr>
          <p:spPr>
            <a:xfrm>
              <a:off x="3960971" y="3698081"/>
              <a:ext cx="4267200" cy="390525"/>
            </a:xfrm>
            <a:custGeom>
              <a:avLst/>
              <a:gdLst>
                <a:gd name="connsiteX0" fmla="*/ 2127409 w 4267200"/>
                <a:gd name="connsiteY0" fmla="*/ 389096 h 390525"/>
                <a:gd name="connsiteX1" fmla="*/ 1806416 w 4267200"/>
                <a:gd name="connsiteY1" fmla="*/ 120491 h 390525"/>
                <a:gd name="connsiteX2" fmla="*/ 51911 w 4267200"/>
                <a:gd name="connsiteY2" fmla="*/ 330041 h 390525"/>
                <a:gd name="connsiteX3" fmla="*/ 7144 w 4267200"/>
                <a:gd name="connsiteY3" fmla="*/ 294799 h 390525"/>
                <a:gd name="connsiteX4" fmla="*/ 7144 w 4267200"/>
                <a:gd name="connsiteY4" fmla="*/ 251936 h 390525"/>
                <a:gd name="connsiteX5" fmla="*/ 51911 w 4267200"/>
                <a:gd name="connsiteY5" fmla="*/ 216694 h 390525"/>
                <a:gd name="connsiteX6" fmla="*/ 1859756 w 4267200"/>
                <a:gd name="connsiteY6" fmla="*/ 7144 h 390525"/>
                <a:gd name="connsiteX7" fmla="*/ 1915954 w 4267200"/>
                <a:gd name="connsiteY7" fmla="*/ 65246 h 390525"/>
                <a:gd name="connsiteX8" fmla="*/ 2127409 w 4267200"/>
                <a:gd name="connsiteY8" fmla="*/ 275749 h 390525"/>
                <a:gd name="connsiteX9" fmla="*/ 2338864 w 4267200"/>
                <a:gd name="connsiteY9" fmla="*/ 65246 h 390525"/>
                <a:gd name="connsiteX10" fmla="*/ 2395061 w 4267200"/>
                <a:gd name="connsiteY10" fmla="*/ 7144 h 390525"/>
                <a:gd name="connsiteX11" fmla="*/ 4231482 w 4267200"/>
                <a:gd name="connsiteY11" fmla="*/ 216694 h 390525"/>
                <a:gd name="connsiteX12" fmla="*/ 4266724 w 4267200"/>
                <a:gd name="connsiteY12" fmla="*/ 251936 h 390525"/>
                <a:gd name="connsiteX13" fmla="*/ 4266724 w 4267200"/>
                <a:gd name="connsiteY13" fmla="*/ 294799 h 390525"/>
                <a:gd name="connsiteX14" fmla="*/ 4231482 w 4267200"/>
                <a:gd name="connsiteY14" fmla="*/ 330041 h 390525"/>
                <a:gd name="connsiteX15" fmla="*/ 2448401 w 4267200"/>
                <a:gd name="connsiteY15" fmla="*/ 120491 h 390525"/>
                <a:gd name="connsiteX16" fmla="*/ 2127409 w 4267200"/>
                <a:gd name="connsiteY16" fmla="*/ 389096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200" h="390525">
                  <a:moveTo>
                    <a:pt x="2127409" y="389096"/>
                  </a:moveTo>
                  <a:cubicBezTo>
                    <a:pt x="1967389" y="389096"/>
                    <a:pt x="1834039" y="272891"/>
                    <a:pt x="1806416" y="120491"/>
                  </a:cubicBezTo>
                  <a:lnTo>
                    <a:pt x="51911" y="330041"/>
                  </a:lnTo>
                  <a:cubicBezTo>
                    <a:pt x="31909" y="330041"/>
                    <a:pt x="7144" y="313849"/>
                    <a:pt x="7144" y="294799"/>
                  </a:cubicBezTo>
                  <a:lnTo>
                    <a:pt x="7144" y="251936"/>
                  </a:lnTo>
                  <a:cubicBezTo>
                    <a:pt x="7144" y="231934"/>
                    <a:pt x="32861" y="216694"/>
                    <a:pt x="51911" y="216694"/>
                  </a:cubicBezTo>
                  <a:lnTo>
                    <a:pt x="1859756" y="7144"/>
                  </a:lnTo>
                  <a:cubicBezTo>
                    <a:pt x="1891189" y="7144"/>
                    <a:pt x="1915954" y="32861"/>
                    <a:pt x="1915954" y="65246"/>
                  </a:cubicBezTo>
                  <a:cubicBezTo>
                    <a:pt x="1915954" y="181451"/>
                    <a:pt x="2011204" y="275749"/>
                    <a:pt x="2127409" y="275749"/>
                  </a:cubicBezTo>
                  <a:cubicBezTo>
                    <a:pt x="2243614" y="275749"/>
                    <a:pt x="2338864" y="181451"/>
                    <a:pt x="2338864" y="65246"/>
                  </a:cubicBezTo>
                  <a:cubicBezTo>
                    <a:pt x="2338864" y="33814"/>
                    <a:pt x="2363629" y="7144"/>
                    <a:pt x="2395061" y="7144"/>
                  </a:cubicBezTo>
                  <a:lnTo>
                    <a:pt x="4231482" y="216694"/>
                  </a:lnTo>
                  <a:cubicBezTo>
                    <a:pt x="4251484" y="216694"/>
                    <a:pt x="4266724" y="232886"/>
                    <a:pt x="4266724" y="251936"/>
                  </a:cubicBezTo>
                  <a:lnTo>
                    <a:pt x="4266724" y="294799"/>
                  </a:lnTo>
                  <a:cubicBezTo>
                    <a:pt x="4266724" y="314801"/>
                    <a:pt x="4250532" y="330041"/>
                    <a:pt x="4231482" y="330041"/>
                  </a:cubicBezTo>
                  <a:lnTo>
                    <a:pt x="2448401" y="120491"/>
                  </a:lnTo>
                  <a:cubicBezTo>
                    <a:pt x="2420779" y="272891"/>
                    <a:pt x="2287429" y="389096"/>
                    <a:pt x="2127409" y="389096"/>
                  </a:cubicBezTo>
                  <a:close/>
                </a:path>
              </a:pathLst>
            </a:custGeom>
            <a:solidFill>
              <a:schemeClr val="accent6"/>
            </a:solidFill>
            <a:ln w="9525" cap="flat">
              <a:noFill/>
              <a:prstDash val="solid"/>
              <a:miter/>
            </a:ln>
          </p:spPr>
          <p:txBody>
            <a:bodyPr rtlCol="0" anchor="ctr"/>
            <a:lstStyle/>
            <a:p>
              <a:endParaRPr lang="en-US" sz="1200" dirty="0"/>
            </a:p>
          </p:txBody>
        </p:sp>
        <p:sp>
          <p:nvSpPr>
            <p:cNvPr id="70" name="Freeform: Shape 69">
              <a:extLst>
                <a:ext uri="{FF2B5EF4-FFF2-40B4-BE49-F238E27FC236}">
                  <a16:creationId xmlns:a16="http://schemas.microsoft.com/office/drawing/2014/main" id="{16388DEA-7EFF-4878-98F7-417A594FE6FF}"/>
                </a:ext>
              </a:extLst>
            </p:cNvPr>
            <p:cNvSpPr/>
            <p:nvPr/>
          </p:nvSpPr>
          <p:spPr>
            <a:xfrm>
              <a:off x="6068849" y="2857621"/>
              <a:ext cx="1809750" cy="857250"/>
            </a:xfrm>
            <a:custGeom>
              <a:avLst/>
              <a:gdLst>
                <a:gd name="connsiteX0" fmla="*/ 1806416 w 1809750"/>
                <a:gd name="connsiteY0" fmla="*/ 463748 h 857250"/>
                <a:gd name="connsiteX1" fmla="*/ 423386 w 1809750"/>
                <a:gd name="connsiteY1" fmla="*/ 638056 h 857250"/>
                <a:gd name="connsiteX2" fmla="*/ 437674 w 1809750"/>
                <a:gd name="connsiteY2" fmla="*/ 632341 h 857250"/>
                <a:gd name="connsiteX3" fmla="*/ 1751171 w 1809750"/>
                <a:gd name="connsiteY3" fmla="*/ 395168 h 857250"/>
                <a:gd name="connsiteX4" fmla="*/ 1769269 w 1809750"/>
                <a:gd name="connsiteY4" fmla="*/ 375166 h 857250"/>
                <a:gd name="connsiteX5" fmla="*/ 1749266 w 1809750"/>
                <a:gd name="connsiteY5" fmla="*/ 357068 h 857250"/>
                <a:gd name="connsiteX6" fmla="*/ 421481 w 1809750"/>
                <a:gd name="connsiteY6" fmla="*/ 598051 h 857250"/>
                <a:gd name="connsiteX7" fmla="*/ 343376 w 1809750"/>
                <a:gd name="connsiteY7" fmla="*/ 631388 h 857250"/>
                <a:gd name="connsiteX8" fmla="*/ 1721644 w 1809750"/>
                <a:gd name="connsiteY8" fmla="*/ 305633 h 857250"/>
                <a:gd name="connsiteX9" fmla="*/ 1726406 w 1809750"/>
                <a:gd name="connsiteY9" fmla="*/ 300871 h 857250"/>
                <a:gd name="connsiteX10" fmla="*/ 1721644 w 1809750"/>
                <a:gd name="connsiteY10" fmla="*/ 296108 h 857250"/>
                <a:gd name="connsiteX11" fmla="*/ 381476 w 1809750"/>
                <a:gd name="connsiteY11" fmla="*/ 603766 h 857250"/>
                <a:gd name="connsiteX12" fmla="*/ 454819 w 1809750"/>
                <a:gd name="connsiteY12" fmla="*/ 566618 h 857250"/>
                <a:gd name="connsiteX13" fmla="*/ 1654016 w 1809750"/>
                <a:gd name="connsiteY13" fmla="*/ 252293 h 857250"/>
                <a:gd name="connsiteX14" fmla="*/ 1671161 w 1809750"/>
                <a:gd name="connsiteY14" fmla="*/ 232291 h 857250"/>
                <a:gd name="connsiteX15" fmla="*/ 1650206 w 1809750"/>
                <a:gd name="connsiteY15" fmla="*/ 214193 h 857250"/>
                <a:gd name="connsiteX16" fmla="*/ 435769 w 1809750"/>
                <a:gd name="connsiteY16" fmla="*/ 532328 h 857250"/>
                <a:gd name="connsiteX17" fmla="*/ 104299 w 1809750"/>
                <a:gd name="connsiteY17" fmla="*/ 725686 h 857250"/>
                <a:gd name="connsiteX18" fmla="*/ 1428274 w 1809750"/>
                <a:gd name="connsiteY18" fmla="*/ 17026 h 857250"/>
                <a:gd name="connsiteX19" fmla="*/ 1431131 w 1809750"/>
                <a:gd name="connsiteY19" fmla="*/ 10358 h 857250"/>
                <a:gd name="connsiteX20" fmla="*/ 1424464 w 1809750"/>
                <a:gd name="connsiteY20" fmla="*/ 7501 h 857250"/>
                <a:gd name="connsiteX21" fmla="*/ 57626 w 1809750"/>
                <a:gd name="connsiteY21" fmla="*/ 759023 h 857250"/>
                <a:gd name="connsiteX22" fmla="*/ 9049 w 1809750"/>
                <a:gd name="connsiteY22" fmla="*/ 799028 h 857250"/>
                <a:gd name="connsiteX23" fmla="*/ 21431 w 1809750"/>
                <a:gd name="connsiteY23" fmla="*/ 812363 h 857250"/>
                <a:gd name="connsiteX24" fmla="*/ 7144 w 1809750"/>
                <a:gd name="connsiteY24" fmla="*/ 823793 h 857250"/>
                <a:gd name="connsiteX25" fmla="*/ 31909 w 1809750"/>
                <a:gd name="connsiteY25" fmla="*/ 852368 h 857250"/>
                <a:gd name="connsiteX26" fmla="*/ 327184 w 1809750"/>
                <a:gd name="connsiteY26" fmla="*/ 679013 h 857250"/>
                <a:gd name="connsiteX27" fmla="*/ 330994 w 1809750"/>
                <a:gd name="connsiteY27" fmla="*/ 681871 h 857250"/>
                <a:gd name="connsiteX28" fmla="*/ 332899 w 1809750"/>
                <a:gd name="connsiteY28" fmla="*/ 681871 h 857250"/>
                <a:gd name="connsiteX29" fmla="*/ 1805464 w 1809750"/>
                <a:gd name="connsiteY29" fmla="*/ 472321 h 857250"/>
                <a:gd name="connsiteX30" fmla="*/ 1810226 w 1809750"/>
                <a:gd name="connsiteY30" fmla="*/ 467558 h 857250"/>
                <a:gd name="connsiteX31" fmla="*/ 1806416 w 1809750"/>
                <a:gd name="connsiteY31" fmla="*/ 463748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9750" h="857250">
                  <a:moveTo>
                    <a:pt x="1806416" y="463748"/>
                  </a:moveTo>
                  <a:cubicBezTo>
                    <a:pt x="1798796" y="463748"/>
                    <a:pt x="1060609" y="411361"/>
                    <a:pt x="423386" y="638056"/>
                  </a:cubicBezTo>
                  <a:cubicBezTo>
                    <a:pt x="428149" y="636151"/>
                    <a:pt x="432911" y="634246"/>
                    <a:pt x="437674" y="632341"/>
                  </a:cubicBezTo>
                  <a:cubicBezTo>
                    <a:pt x="691039" y="529471"/>
                    <a:pt x="1122521" y="420886"/>
                    <a:pt x="1751171" y="395168"/>
                  </a:cubicBezTo>
                  <a:cubicBezTo>
                    <a:pt x="1761649" y="395168"/>
                    <a:pt x="1770221" y="385643"/>
                    <a:pt x="1769269" y="375166"/>
                  </a:cubicBezTo>
                  <a:cubicBezTo>
                    <a:pt x="1769269" y="364688"/>
                    <a:pt x="1759744" y="356116"/>
                    <a:pt x="1749266" y="357068"/>
                  </a:cubicBezTo>
                  <a:cubicBezTo>
                    <a:pt x="1114901" y="383738"/>
                    <a:pt x="676751" y="494228"/>
                    <a:pt x="421481" y="598051"/>
                  </a:cubicBezTo>
                  <a:cubicBezTo>
                    <a:pt x="393859" y="609481"/>
                    <a:pt x="368141" y="619958"/>
                    <a:pt x="343376" y="631388"/>
                  </a:cubicBezTo>
                  <a:cubicBezTo>
                    <a:pt x="999649" y="316111"/>
                    <a:pt x="1713071" y="305633"/>
                    <a:pt x="1721644" y="305633"/>
                  </a:cubicBezTo>
                  <a:cubicBezTo>
                    <a:pt x="1724501" y="305633"/>
                    <a:pt x="1726406" y="303728"/>
                    <a:pt x="1726406" y="300871"/>
                  </a:cubicBezTo>
                  <a:cubicBezTo>
                    <a:pt x="1726406" y="298013"/>
                    <a:pt x="1724501" y="296108"/>
                    <a:pt x="1721644" y="296108"/>
                  </a:cubicBezTo>
                  <a:cubicBezTo>
                    <a:pt x="1713071" y="296108"/>
                    <a:pt x="1027271" y="306586"/>
                    <a:pt x="381476" y="603766"/>
                  </a:cubicBezTo>
                  <a:cubicBezTo>
                    <a:pt x="404336" y="591383"/>
                    <a:pt x="429101" y="579001"/>
                    <a:pt x="454819" y="566618"/>
                  </a:cubicBezTo>
                  <a:cubicBezTo>
                    <a:pt x="708184" y="443746"/>
                    <a:pt x="1073944" y="298013"/>
                    <a:pt x="1654016" y="252293"/>
                  </a:cubicBezTo>
                  <a:cubicBezTo>
                    <a:pt x="1664494" y="251341"/>
                    <a:pt x="1672114" y="242768"/>
                    <a:pt x="1671161" y="232291"/>
                  </a:cubicBezTo>
                  <a:cubicBezTo>
                    <a:pt x="1670209" y="221813"/>
                    <a:pt x="1660684" y="214193"/>
                    <a:pt x="1650206" y="214193"/>
                  </a:cubicBezTo>
                  <a:cubicBezTo>
                    <a:pt x="1062514" y="259913"/>
                    <a:pt x="691991" y="407551"/>
                    <a:pt x="435769" y="532328"/>
                  </a:cubicBezTo>
                  <a:cubicBezTo>
                    <a:pt x="284321" y="605671"/>
                    <a:pt x="174784" y="676156"/>
                    <a:pt x="104299" y="725686"/>
                  </a:cubicBezTo>
                  <a:cubicBezTo>
                    <a:pt x="620554" y="206573"/>
                    <a:pt x="1420654" y="19883"/>
                    <a:pt x="1428274" y="17026"/>
                  </a:cubicBezTo>
                  <a:cubicBezTo>
                    <a:pt x="1431131" y="16073"/>
                    <a:pt x="1432084" y="13216"/>
                    <a:pt x="1431131" y="10358"/>
                  </a:cubicBezTo>
                  <a:cubicBezTo>
                    <a:pt x="1430179" y="7501"/>
                    <a:pt x="1427321" y="6548"/>
                    <a:pt x="1424464" y="7501"/>
                  </a:cubicBezTo>
                  <a:cubicBezTo>
                    <a:pt x="1415891" y="11311"/>
                    <a:pt x="573881" y="207526"/>
                    <a:pt x="57626" y="759023"/>
                  </a:cubicBezTo>
                  <a:cubicBezTo>
                    <a:pt x="27146" y="782836"/>
                    <a:pt x="10954" y="797123"/>
                    <a:pt x="9049" y="799028"/>
                  </a:cubicBezTo>
                  <a:lnTo>
                    <a:pt x="21431" y="812363"/>
                  </a:lnTo>
                  <a:cubicBezTo>
                    <a:pt x="12859" y="819031"/>
                    <a:pt x="8096" y="822841"/>
                    <a:pt x="7144" y="823793"/>
                  </a:cubicBezTo>
                  <a:lnTo>
                    <a:pt x="31909" y="852368"/>
                  </a:lnTo>
                  <a:cubicBezTo>
                    <a:pt x="32861" y="851416"/>
                    <a:pt x="126206" y="772358"/>
                    <a:pt x="327184" y="679013"/>
                  </a:cubicBezTo>
                  <a:cubicBezTo>
                    <a:pt x="328136" y="680918"/>
                    <a:pt x="329089" y="681871"/>
                    <a:pt x="330994" y="681871"/>
                  </a:cubicBezTo>
                  <a:cubicBezTo>
                    <a:pt x="331946" y="681871"/>
                    <a:pt x="332899" y="681871"/>
                    <a:pt x="332899" y="681871"/>
                  </a:cubicBezTo>
                  <a:cubicBezTo>
                    <a:pt x="986314" y="414218"/>
                    <a:pt x="1797844" y="472321"/>
                    <a:pt x="1805464" y="472321"/>
                  </a:cubicBezTo>
                  <a:cubicBezTo>
                    <a:pt x="1808321" y="472321"/>
                    <a:pt x="1810226" y="470416"/>
                    <a:pt x="1810226" y="467558"/>
                  </a:cubicBezTo>
                  <a:cubicBezTo>
                    <a:pt x="1811179" y="465653"/>
                    <a:pt x="1808321" y="463748"/>
                    <a:pt x="1806416" y="463748"/>
                  </a:cubicBezTo>
                  <a:close/>
                </a:path>
              </a:pathLst>
            </a:custGeom>
            <a:solidFill>
              <a:schemeClr val="accent5"/>
            </a:solidFill>
            <a:ln w="9525" cap="flat">
              <a:noFill/>
              <a:prstDash val="solid"/>
              <a:miter/>
            </a:ln>
          </p:spPr>
          <p:txBody>
            <a:bodyPr rtlCol="0" anchor="ctr"/>
            <a:lstStyle/>
            <a:p>
              <a:endParaRPr lang="en-US" sz="1200" dirty="0"/>
            </a:p>
          </p:txBody>
        </p:sp>
        <p:sp>
          <p:nvSpPr>
            <p:cNvPr id="71" name="Freeform: Shape 70">
              <a:extLst>
                <a:ext uri="{FF2B5EF4-FFF2-40B4-BE49-F238E27FC236}">
                  <a16:creationId xmlns:a16="http://schemas.microsoft.com/office/drawing/2014/main" id="{BDB4C64B-2027-487F-AE96-A7A3A8516637}"/>
                </a:ext>
              </a:extLst>
            </p:cNvPr>
            <p:cNvSpPr/>
            <p:nvPr/>
          </p:nvSpPr>
          <p:spPr>
            <a:xfrm>
              <a:off x="4297199" y="2767117"/>
              <a:ext cx="1809750" cy="942975"/>
            </a:xfrm>
            <a:custGeom>
              <a:avLst/>
              <a:gdLst>
                <a:gd name="connsiteX0" fmla="*/ 1811179 w 1809750"/>
                <a:gd name="connsiteY0" fmla="*/ 915250 h 942975"/>
                <a:gd name="connsiteX1" fmla="*/ 1796891 w 1809750"/>
                <a:gd name="connsiteY1" fmla="*/ 903820 h 942975"/>
                <a:gd name="connsiteX2" fmla="*/ 1809274 w 1809750"/>
                <a:gd name="connsiteY2" fmla="*/ 890485 h 942975"/>
                <a:gd name="connsiteX3" fmla="*/ 1779746 w 1809750"/>
                <a:gd name="connsiteY3" fmla="*/ 865720 h 942975"/>
                <a:gd name="connsiteX4" fmla="*/ 451009 w 1809750"/>
                <a:gd name="connsiteY4" fmla="*/ 7517 h 942975"/>
                <a:gd name="connsiteX5" fmla="*/ 444341 w 1809750"/>
                <a:gd name="connsiteY5" fmla="*/ 9422 h 942975"/>
                <a:gd name="connsiteX6" fmla="*/ 446246 w 1809750"/>
                <a:gd name="connsiteY6" fmla="*/ 16090 h 942975"/>
                <a:gd name="connsiteX7" fmla="*/ 1745456 w 1809750"/>
                <a:gd name="connsiteY7" fmla="*/ 839050 h 942975"/>
                <a:gd name="connsiteX8" fmla="*/ 1381601 w 1809750"/>
                <a:gd name="connsiteY8" fmla="*/ 621880 h 942975"/>
                <a:gd name="connsiteX9" fmla="*/ 168116 w 1809750"/>
                <a:gd name="connsiteY9" fmla="*/ 304697 h 942975"/>
                <a:gd name="connsiteX10" fmla="*/ 147161 w 1809750"/>
                <a:gd name="connsiteY10" fmla="*/ 322795 h 942975"/>
                <a:gd name="connsiteX11" fmla="*/ 164306 w 1809750"/>
                <a:gd name="connsiteY11" fmla="*/ 342797 h 942975"/>
                <a:gd name="connsiteX12" fmla="*/ 1363504 w 1809750"/>
                <a:gd name="connsiteY12" fmla="*/ 657122 h 942975"/>
                <a:gd name="connsiteX13" fmla="*/ 1436846 w 1809750"/>
                <a:gd name="connsiteY13" fmla="*/ 694270 h 942975"/>
                <a:gd name="connsiteX14" fmla="*/ 97631 w 1809750"/>
                <a:gd name="connsiteY14" fmla="*/ 385660 h 942975"/>
                <a:gd name="connsiteX15" fmla="*/ 92869 w 1809750"/>
                <a:gd name="connsiteY15" fmla="*/ 390422 h 942975"/>
                <a:gd name="connsiteX16" fmla="*/ 97631 w 1809750"/>
                <a:gd name="connsiteY16" fmla="*/ 395185 h 942975"/>
                <a:gd name="connsiteX17" fmla="*/ 1475899 w 1809750"/>
                <a:gd name="connsiteY17" fmla="*/ 720940 h 942975"/>
                <a:gd name="connsiteX18" fmla="*/ 1397794 w 1809750"/>
                <a:gd name="connsiteY18" fmla="*/ 687602 h 942975"/>
                <a:gd name="connsiteX19" fmla="*/ 70009 w 1809750"/>
                <a:gd name="connsiteY19" fmla="*/ 446620 h 942975"/>
                <a:gd name="connsiteX20" fmla="*/ 50006 w 1809750"/>
                <a:gd name="connsiteY20" fmla="*/ 464717 h 942975"/>
                <a:gd name="connsiteX21" fmla="*/ 68104 w 1809750"/>
                <a:gd name="connsiteY21" fmla="*/ 484720 h 942975"/>
                <a:gd name="connsiteX22" fmla="*/ 1381601 w 1809750"/>
                <a:gd name="connsiteY22" fmla="*/ 721892 h 942975"/>
                <a:gd name="connsiteX23" fmla="*/ 1395889 w 1809750"/>
                <a:gd name="connsiteY23" fmla="*/ 727607 h 942975"/>
                <a:gd name="connsiteX24" fmla="*/ 11906 w 1809750"/>
                <a:gd name="connsiteY24" fmla="*/ 554252 h 942975"/>
                <a:gd name="connsiteX25" fmla="*/ 7144 w 1809750"/>
                <a:gd name="connsiteY25" fmla="*/ 559015 h 942975"/>
                <a:gd name="connsiteX26" fmla="*/ 11906 w 1809750"/>
                <a:gd name="connsiteY26" fmla="*/ 563777 h 942975"/>
                <a:gd name="connsiteX27" fmla="*/ 1484471 w 1809750"/>
                <a:gd name="connsiteY27" fmla="*/ 773327 h 942975"/>
                <a:gd name="connsiteX28" fmla="*/ 1486376 w 1809750"/>
                <a:gd name="connsiteY28" fmla="*/ 773327 h 942975"/>
                <a:gd name="connsiteX29" fmla="*/ 1490186 w 1809750"/>
                <a:gd name="connsiteY29" fmla="*/ 770470 h 942975"/>
                <a:gd name="connsiteX30" fmla="*/ 1785461 w 1809750"/>
                <a:gd name="connsiteY30" fmla="*/ 943825 h 942975"/>
                <a:gd name="connsiteX31" fmla="*/ 1811179 w 1809750"/>
                <a:gd name="connsiteY31" fmla="*/ 915250 h 94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9750" h="942975">
                  <a:moveTo>
                    <a:pt x="1811179" y="915250"/>
                  </a:moveTo>
                  <a:cubicBezTo>
                    <a:pt x="1810226" y="914297"/>
                    <a:pt x="1805464" y="910487"/>
                    <a:pt x="1796891" y="903820"/>
                  </a:cubicBezTo>
                  <a:lnTo>
                    <a:pt x="1809274" y="890485"/>
                  </a:lnTo>
                  <a:cubicBezTo>
                    <a:pt x="1807369" y="889532"/>
                    <a:pt x="1797844" y="880007"/>
                    <a:pt x="1779746" y="865720"/>
                  </a:cubicBezTo>
                  <a:cubicBezTo>
                    <a:pt x="1303496" y="268502"/>
                    <a:pt x="459581" y="12280"/>
                    <a:pt x="451009" y="7517"/>
                  </a:cubicBezTo>
                  <a:cubicBezTo>
                    <a:pt x="448151" y="6565"/>
                    <a:pt x="446246" y="7517"/>
                    <a:pt x="444341" y="9422"/>
                  </a:cubicBezTo>
                  <a:cubicBezTo>
                    <a:pt x="443389" y="11327"/>
                    <a:pt x="444341" y="14185"/>
                    <a:pt x="446246" y="16090"/>
                  </a:cubicBezTo>
                  <a:cubicBezTo>
                    <a:pt x="453866" y="19900"/>
                    <a:pt x="1267301" y="266597"/>
                    <a:pt x="1745456" y="839050"/>
                  </a:cubicBezTo>
                  <a:cubicBezTo>
                    <a:pt x="1678781" y="789520"/>
                    <a:pt x="1558766" y="707605"/>
                    <a:pt x="1381601" y="621880"/>
                  </a:cubicBezTo>
                  <a:cubicBezTo>
                    <a:pt x="1126331" y="498055"/>
                    <a:pt x="754856" y="350417"/>
                    <a:pt x="168116" y="304697"/>
                  </a:cubicBezTo>
                  <a:cubicBezTo>
                    <a:pt x="157639" y="303745"/>
                    <a:pt x="148114" y="311365"/>
                    <a:pt x="147161" y="322795"/>
                  </a:cubicBezTo>
                  <a:cubicBezTo>
                    <a:pt x="146209" y="333272"/>
                    <a:pt x="153829" y="341845"/>
                    <a:pt x="164306" y="342797"/>
                  </a:cubicBezTo>
                  <a:cubicBezTo>
                    <a:pt x="744379" y="388517"/>
                    <a:pt x="1110139" y="534250"/>
                    <a:pt x="1363504" y="657122"/>
                  </a:cubicBezTo>
                  <a:cubicBezTo>
                    <a:pt x="1389221" y="669505"/>
                    <a:pt x="1413986" y="681887"/>
                    <a:pt x="1436846" y="694270"/>
                  </a:cubicBezTo>
                  <a:cubicBezTo>
                    <a:pt x="791051" y="396137"/>
                    <a:pt x="105251" y="385660"/>
                    <a:pt x="97631" y="385660"/>
                  </a:cubicBezTo>
                  <a:cubicBezTo>
                    <a:pt x="94774" y="385660"/>
                    <a:pt x="92869" y="387565"/>
                    <a:pt x="92869" y="390422"/>
                  </a:cubicBezTo>
                  <a:cubicBezTo>
                    <a:pt x="92869" y="393280"/>
                    <a:pt x="94774" y="395185"/>
                    <a:pt x="97631" y="395185"/>
                  </a:cubicBezTo>
                  <a:cubicBezTo>
                    <a:pt x="106204" y="395185"/>
                    <a:pt x="819626" y="405662"/>
                    <a:pt x="1475899" y="720940"/>
                  </a:cubicBezTo>
                  <a:cubicBezTo>
                    <a:pt x="1451134" y="710462"/>
                    <a:pt x="1425416" y="699032"/>
                    <a:pt x="1397794" y="687602"/>
                  </a:cubicBezTo>
                  <a:cubicBezTo>
                    <a:pt x="1141571" y="582827"/>
                    <a:pt x="704374" y="473290"/>
                    <a:pt x="70009" y="446620"/>
                  </a:cubicBezTo>
                  <a:cubicBezTo>
                    <a:pt x="59531" y="446620"/>
                    <a:pt x="50959" y="454240"/>
                    <a:pt x="50006" y="464717"/>
                  </a:cubicBezTo>
                  <a:cubicBezTo>
                    <a:pt x="50006" y="475195"/>
                    <a:pt x="57626" y="483767"/>
                    <a:pt x="68104" y="484720"/>
                  </a:cubicBezTo>
                  <a:cubicBezTo>
                    <a:pt x="695801" y="511390"/>
                    <a:pt x="1128236" y="619975"/>
                    <a:pt x="1381601" y="721892"/>
                  </a:cubicBezTo>
                  <a:cubicBezTo>
                    <a:pt x="1386364" y="723797"/>
                    <a:pt x="1391126" y="725702"/>
                    <a:pt x="1395889" y="727607"/>
                  </a:cubicBezTo>
                  <a:cubicBezTo>
                    <a:pt x="758666" y="501865"/>
                    <a:pt x="19526" y="554252"/>
                    <a:pt x="11906" y="554252"/>
                  </a:cubicBezTo>
                  <a:cubicBezTo>
                    <a:pt x="9049" y="554252"/>
                    <a:pt x="7144" y="556157"/>
                    <a:pt x="7144" y="559015"/>
                  </a:cubicBezTo>
                  <a:cubicBezTo>
                    <a:pt x="7144" y="561872"/>
                    <a:pt x="9049" y="563777"/>
                    <a:pt x="11906" y="563777"/>
                  </a:cubicBezTo>
                  <a:cubicBezTo>
                    <a:pt x="20479" y="563777"/>
                    <a:pt x="831056" y="505675"/>
                    <a:pt x="1484471" y="773327"/>
                  </a:cubicBezTo>
                  <a:cubicBezTo>
                    <a:pt x="1485424" y="773327"/>
                    <a:pt x="1486376" y="773327"/>
                    <a:pt x="1486376" y="773327"/>
                  </a:cubicBezTo>
                  <a:cubicBezTo>
                    <a:pt x="1488281" y="773327"/>
                    <a:pt x="1489234" y="772375"/>
                    <a:pt x="1490186" y="770470"/>
                  </a:cubicBezTo>
                  <a:cubicBezTo>
                    <a:pt x="1690211" y="863815"/>
                    <a:pt x="1783556" y="942872"/>
                    <a:pt x="1785461" y="943825"/>
                  </a:cubicBezTo>
                  <a:lnTo>
                    <a:pt x="1811179" y="915250"/>
                  </a:lnTo>
                  <a:close/>
                </a:path>
              </a:pathLst>
            </a:custGeom>
            <a:solidFill>
              <a:schemeClr val="accent5"/>
            </a:solidFill>
            <a:ln w="9525" cap="flat">
              <a:noFill/>
              <a:prstDash val="solid"/>
              <a:miter/>
            </a:ln>
          </p:spPr>
          <p:txBody>
            <a:bodyPr rtlCol="0" anchor="ctr"/>
            <a:lstStyle/>
            <a:p>
              <a:endParaRPr lang="en-US" sz="1200"/>
            </a:p>
          </p:txBody>
        </p:sp>
      </p:grpSp>
      <p:grpSp>
        <p:nvGrpSpPr>
          <p:cNvPr id="83" name="Graphic 3">
            <a:extLst>
              <a:ext uri="{FF2B5EF4-FFF2-40B4-BE49-F238E27FC236}">
                <a16:creationId xmlns:a16="http://schemas.microsoft.com/office/drawing/2014/main" id="{19C4EF18-7F43-4D6E-ACAF-E47946F46669}"/>
              </a:ext>
            </a:extLst>
          </p:cNvPr>
          <p:cNvGrpSpPr/>
          <p:nvPr/>
        </p:nvGrpSpPr>
        <p:grpSpPr>
          <a:xfrm flipH="1">
            <a:off x="10522071" y="5279776"/>
            <a:ext cx="1389702" cy="1123553"/>
            <a:chOff x="8338752" y="1211990"/>
            <a:chExt cx="3851961" cy="3114252"/>
          </a:xfrm>
        </p:grpSpPr>
        <p:sp>
          <p:nvSpPr>
            <p:cNvPr id="84" name="Freeform: Shape 83">
              <a:extLst>
                <a:ext uri="{FF2B5EF4-FFF2-40B4-BE49-F238E27FC236}">
                  <a16:creationId xmlns:a16="http://schemas.microsoft.com/office/drawing/2014/main" id="{7597336B-849F-41FC-8FBF-F6FB448FBA73}"/>
                </a:ext>
              </a:extLst>
            </p:cNvPr>
            <p:cNvSpPr/>
            <p:nvPr/>
          </p:nvSpPr>
          <p:spPr>
            <a:xfrm>
              <a:off x="8338752" y="1211990"/>
              <a:ext cx="3831088" cy="3114252"/>
            </a:xfrm>
            <a:custGeom>
              <a:avLst/>
              <a:gdLst>
                <a:gd name="connsiteX0" fmla="*/ 3817888 w 3831088"/>
                <a:gd name="connsiteY0" fmla="*/ 722004 h 3114252"/>
                <a:gd name="connsiteX1" fmla="*/ 3452269 w 3831088"/>
                <a:gd name="connsiteY1" fmla="*/ 280008 h 3114252"/>
                <a:gd name="connsiteX2" fmla="*/ 2264893 w 3831088"/>
                <a:gd name="connsiteY2" fmla="*/ 2082 h 3114252"/>
                <a:gd name="connsiteX3" fmla="*/ 1600132 w 3831088"/>
                <a:gd name="connsiteY3" fmla="*/ 195852 h 3114252"/>
                <a:gd name="connsiteX4" fmla="*/ 1027306 w 3831088"/>
                <a:gd name="connsiteY4" fmla="*/ 642091 h 3114252"/>
                <a:gd name="connsiteX5" fmla="*/ 513884 w 3831088"/>
                <a:gd name="connsiteY5" fmla="*/ 1130054 h 3114252"/>
                <a:gd name="connsiteX6" fmla="*/ 66231 w 3831088"/>
                <a:gd name="connsiteY6" fmla="*/ 1725510 h 3114252"/>
                <a:gd name="connsiteX7" fmla="*/ 25921 w 3831088"/>
                <a:gd name="connsiteY7" fmla="*/ 2132146 h 3114252"/>
                <a:gd name="connsiteX8" fmla="*/ 907790 w 3831088"/>
                <a:gd name="connsiteY8" fmla="*/ 2922787 h 3114252"/>
                <a:gd name="connsiteX9" fmla="*/ 1745106 w 3831088"/>
                <a:gd name="connsiteY9" fmla="*/ 3109486 h 3114252"/>
                <a:gd name="connsiteX10" fmla="*/ 2197710 w 3831088"/>
                <a:gd name="connsiteY10" fmla="*/ 2873283 h 3114252"/>
                <a:gd name="connsiteX11" fmla="*/ 2551306 w 3831088"/>
                <a:gd name="connsiteY11" fmla="*/ 2477255 h 3114252"/>
                <a:gd name="connsiteX12" fmla="*/ 3064728 w 3831088"/>
                <a:gd name="connsiteY12" fmla="*/ 1989293 h 3114252"/>
                <a:gd name="connsiteX13" fmla="*/ 3629068 w 3831088"/>
                <a:gd name="connsiteY13" fmla="*/ 1458898 h 3114252"/>
                <a:gd name="connsiteX14" fmla="*/ 3817888 w 3831088"/>
                <a:gd name="connsiteY14" fmla="*/ 1005588 h 3114252"/>
                <a:gd name="connsiteX15" fmla="*/ 3817888 w 3831088"/>
                <a:gd name="connsiteY15" fmla="*/ 722004 h 3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31088" h="3114252">
                  <a:moveTo>
                    <a:pt x="3817888" y="722004"/>
                  </a:moveTo>
                  <a:cubicBezTo>
                    <a:pt x="3782528" y="565714"/>
                    <a:pt x="3521574" y="325976"/>
                    <a:pt x="3452269" y="280008"/>
                  </a:cubicBezTo>
                  <a:cubicBezTo>
                    <a:pt x="3124839" y="63607"/>
                    <a:pt x="2569693" y="-14184"/>
                    <a:pt x="2264893" y="2082"/>
                  </a:cubicBezTo>
                  <a:cubicBezTo>
                    <a:pt x="2037176" y="14104"/>
                    <a:pt x="1734498" y="94724"/>
                    <a:pt x="1600132" y="195852"/>
                  </a:cubicBezTo>
                  <a:cubicBezTo>
                    <a:pt x="1465765" y="296981"/>
                    <a:pt x="1179352" y="499238"/>
                    <a:pt x="1027306" y="642091"/>
                  </a:cubicBezTo>
                  <a:cubicBezTo>
                    <a:pt x="875259" y="784944"/>
                    <a:pt x="615719" y="1020439"/>
                    <a:pt x="513884" y="1130054"/>
                  </a:cubicBezTo>
                  <a:cubicBezTo>
                    <a:pt x="419827" y="1231182"/>
                    <a:pt x="105127" y="1612359"/>
                    <a:pt x="66231" y="1725510"/>
                  </a:cubicBezTo>
                  <a:cubicBezTo>
                    <a:pt x="20263" y="1859169"/>
                    <a:pt x="-32776" y="2005558"/>
                    <a:pt x="25921" y="2132146"/>
                  </a:cubicBezTo>
                  <a:cubicBezTo>
                    <a:pt x="168774" y="2511201"/>
                    <a:pt x="751501" y="2843581"/>
                    <a:pt x="907790" y="2922787"/>
                  </a:cubicBezTo>
                  <a:cubicBezTo>
                    <a:pt x="1086002" y="3012600"/>
                    <a:pt x="1487688" y="3140602"/>
                    <a:pt x="1745106" y="3109486"/>
                  </a:cubicBezTo>
                  <a:cubicBezTo>
                    <a:pt x="1995453" y="3079076"/>
                    <a:pt x="2046370" y="3016843"/>
                    <a:pt x="2197710" y="2873283"/>
                  </a:cubicBezTo>
                  <a:cubicBezTo>
                    <a:pt x="2349049" y="2729723"/>
                    <a:pt x="2399967" y="2662540"/>
                    <a:pt x="2551306" y="2477255"/>
                  </a:cubicBezTo>
                  <a:cubicBezTo>
                    <a:pt x="2702645" y="2291971"/>
                    <a:pt x="2904902" y="2089714"/>
                    <a:pt x="3064728" y="1989293"/>
                  </a:cubicBezTo>
                  <a:cubicBezTo>
                    <a:pt x="3224553" y="1888164"/>
                    <a:pt x="3471363" y="1666106"/>
                    <a:pt x="3629068" y="1458898"/>
                  </a:cubicBezTo>
                  <a:cubicBezTo>
                    <a:pt x="3755654" y="1293415"/>
                    <a:pt x="3817888" y="1005588"/>
                    <a:pt x="3817888" y="1005588"/>
                  </a:cubicBezTo>
                  <a:cubicBezTo>
                    <a:pt x="3817888" y="1005588"/>
                    <a:pt x="3847589" y="852127"/>
                    <a:pt x="3817888" y="722004"/>
                  </a:cubicBezTo>
                  <a:close/>
                </a:path>
              </a:pathLst>
            </a:custGeom>
            <a:solidFill>
              <a:srgbClr val="000000"/>
            </a:solidFill>
            <a:ln w="7072"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5FCBCE89-77CA-4B4E-BDA6-1A6C8C0F5D90}"/>
                </a:ext>
              </a:extLst>
            </p:cNvPr>
            <p:cNvSpPr/>
            <p:nvPr/>
          </p:nvSpPr>
          <p:spPr>
            <a:xfrm>
              <a:off x="8338752" y="1947152"/>
              <a:ext cx="1882301" cy="1882825"/>
            </a:xfrm>
            <a:custGeom>
              <a:avLst/>
              <a:gdLst>
                <a:gd name="connsiteX0" fmla="*/ 1040743 w 1882301"/>
                <a:gd name="connsiteY0" fmla="*/ 1158660 h 1882825"/>
                <a:gd name="connsiteX1" fmla="*/ 1544970 w 1882301"/>
                <a:gd name="connsiteY1" fmla="*/ 517237 h 1882825"/>
                <a:gd name="connsiteX2" fmla="*/ 1882302 w 1882301"/>
                <a:gd name="connsiteY2" fmla="*/ 8765 h 1882825"/>
                <a:gd name="connsiteX3" fmla="*/ 1492638 w 1882301"/>
                <a:gd name="connsiteY3" fmla="*/ 143839 h 1882825"/>
                <a:gd name="connsiteX4" fmla="*/ 1486981 w 1882301"/>
                <a:gd name="connsiteY4" fmla="*/ 149497 h 1882825"/>
                <a:gd name="connsiteX5" fmla="*/ 1482030 w 1882301"/>
                <a:gd name="connsiteY5" fmla="*/ 143132 h 1882825"/>
                <a:gd name="connsiteX6" fmla="*/ 915569 w 1882301"/>
                <a:gd name="connsiteY6" fmla="*/ 12301 h 1882825"/>
                <a:gd name="connsiteX7" fmla="*/ 513884 w 1882301"/>
                <a:gd name="connsiteY7" fmla="*/ 395600 h 1882825"/>
                <a:gd name="connsiteX8" fmla="*/ 66231 w 1882301"/>
                <a:gd name="connsiteY8" fmla="*/ 991056 h 1882825"/>
                <a:gd name="connsiteX9" fmla="*/ 25921 w 1882301"/>
                <a:gd name="connsiteY9" fmla="*/ 1397692 h 1882825"/>
                <a:gd name="connsiteX10" fmla="*/ 375274 w 1882301"/>
                <a:gd name="connsiteY10" fmla="*/ 1727950 h 1882825"/>
                <a:gd name="connsiteX11" fmla="*/ 673710 w 1882301"/>
                <a:gd name="connsiteY11" fmla="*/ 1882826 h 1882825"/>
                <a:gd name="connsiteX12" fmla="*/ 937492 w 1882301"/>
                <a:gd name="connsiteY12" fmla="*/ 1276762 h 1882825"/>
                <a:gd name="connsiteX13" fmla="*/ 1040743 w 1882301"/>
                <a:gd name="connsiteY13" fmla="*/ 1158660 h 1882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2301" h="1882825">
                  <a:moveTo>
                    <a:pt x="1040743" y="1158660"/>
                  </a:moveTo>
                  <a:cubicBezTo>
                    <a:pt x="1044986" y="1153710"/>
                    <a:pt x="1503246" y="603514"/>
                    <a:pt x="1544970" y="517237"/>
                  </a:cubicBezTo>
                  <a:cubicBezTo>
                    <a:pt x="1584573" y="435202"/>
                    <a:pt x="1839162" y="70998"/>
                    <a:pt x="1882302" y="8765"/>
                  </a:cubicBezTo>
                  <a:cubicBezTo>
                    <a:pt x="1718233" y="-28716"/>
                    <a:pt x="1580330" y="61098"/>
                    <a:pt x="1492638" y="143839"/>
                  </a:cubicBezTo>
                  <a:lnTo>
                    <a:pt x="1486981" y="149497"/>
                  </a:lnTo>
                  <a:lnTo>
                    <a:pt x="1482030" y="143132"/>
                  </a:lnTo>
                  <a:cubicBezTo>
                    <a:pt x="1443135" y="87971"/>
                    <a:pt x="1063373" y="29981"/>
                    <a:pt x="915569" y="12301"/>
                  </a:cubicBezTo>
                  <a:cubicBezTo>
                    <a:pt x="769888" y="147375"/>
                    <a:pt x="593796" y="310029"/>
                    <a:pt x="513884" y="395600"/>
                  </a:cubicBezTo>
                  <a:cubicBezTo>
                    <a:pt x="419827" y="496728"/>
                    <a:pt x="105127" y="877905"/>
                    <a:pt x="66231" y="991056"/>
                  </a:cubicBezTo>
                  <a:cubicBezTo>
                    <a:pt x="20263" y="1124715"/>
                    <a:pt x="-32776" y="1271104"/>
                    <a:pt x="25921" y="1397692"/>
                  </a:cubicBezTo>
                  <a:cubicBezTo>
                    <a:pt x="84618" y="1524279"/>
                    <a:pt x="257173" y="1655817"/>
                    <a:pt x="375274" y="1727950"/>
                  </a:cubicBezTo>
                  <a:cubicBezTo>
                    <a:pt x="455894" y="1777454"/>
                    <a:pt x="563388" y="1831908"/>
                    <a:pt x="673710" y="1882826"/>
                  </a:cubicBezTo>
                  <a:cubicBezTo>
                    <a:pt x="702704" y="1725122"/>
                    <a:pt x="896475" y="1331216"/>
                    <a:pt x="937492" y="1276762"/>
                  </a:cubicBezTo>
                  <a:cubicBezTo>
                    <a:pt x="979923" y="1220186"/>
                    <a:pt x="1040035" y="1159368"/>
                    <a:pt x="1040743" y="1158660"/>
                  </a:cubicBezTo>
                  <a:close/>
                </a:path>
              </a:pathLst>
            </a:custGeom>
            <a:solidFill>
              <a:schemeClr val="accent5"/>
            </a:solidFill>
            <a:ln w="7072"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B3E290C5-17C5-4E8C-84C3-8D553BE9FF39}"/>
                </a:ext>
              </a:extLst>
            </p:cNvPr>
            <p:cNvSpPr/>
            <p:nvPr/>
          </p:nvSpPr>
          <p:spPr>
            <a:xfrm>
              <a:off x="9018827" y="1959453"/>
              <a:ext cx="2123698" cy="2134891"/>
            </a:xfrm>
            <a:custGeom>
              <a:avLst/>
              <a:gdLst>
                <a:gd name="connsiteX0" fmla="*/ 1260924 w 2123698"/>
                <a:gd name="connsiteY0" fmla="*/ 313286 h 2134891"/>
                <a:gd name="connsiteX1" fmla="*/ 1253852 w 2123698"/>
                <a:gd name="connsiteY1" fmla="*/ 310458 h 2134891"/>
                <a:gd name="connsiteX2" fmla="*/ 1256681 w 2123698"/>
                <a:gd name="connsiteY2" fmla="*/ 303386 h 2134891"/>
                <a:gd name="connsiteX3" fmla="*/ 1261631 w 2123698"/>
                <a:gd name="connsiteY3" fmla="*/ 292071 h 2134891"/>
                <a:gd name="connsiteX4" fmla="*/ 1292041 w 2123698"/>
                <a:gd name="connsiteY4" fmla="*/ 71426 h 2134891"/>
                <a:gd name="connsiteX5" fmla="*/ 1216371 w 2123698"/>
                <a:gd name="connsiteY5" fmla="*/ 0 h 2134891"/>
                <a:gd name="connsiteX6" fmla="*/ 877626 w 2123698"/>
                <a:gd name="connsiteY6" fmla="*/ 510593 h 2134891"/>
                <a:gd name="connsiteX7" fmla="*/ 371276 w 2123698"/>
                <a:gd name="connsiteY7" fmla="*/ 1155553 h 2134891"/>
                <a:gd name="connsiteX8" fmla="*/ 268733 w 2123698"/>
                <a:gd name="connsiteY8" fmla="*/ 1272239 h 2134891"/>
                <a:gd name="connsiteX9" fmla="*/ 7072 w 2123698"/>
                <a:gd name="connsiteY9" fmla="*/ 1874060 h 2134891"/>
                <a:gd name="connsiteX10" fmla="*/ 0 w 2123698"/>
                <a:gd name="connsiteY10" fmla="*/ 1872646 h 2134891"/>
                <a:gd name="connsiteX11" fmla="*/ 438459 w 2123698"/>
                <a:gd name="connsiteY11" fmla="*/ 2050151 h 2134891"/>
                <a:gd name="connsiteX12" fmla="*/ 1079883 w 2123698"/>
                <a:gd name="connsiteY12" fmla="*/ 2116627 h 2134891"/>
                <a:gd name="connsiteX13" fmla="*/ 1440551 w 2123698"/>
                <a:gd name="connsiteY13" fmla="*/ 1869110 h 2134891"/>
                <a:gd name="connsiteX14" fmla="*/ 2023985 w 2123698"/>
                <a:gd name="connsiteY14" fmla="*/ 988655 h 2134891"/>
                <a:gd name="connsiteX15" fmla="*/ 2123699 w 2123698"/>
                <a:gd name="connsiteY15" fmla="*/ 858532 h 2134891"/>
                <a:gd name="connsiteX16" fmla="*/ 1260924 w 2123698"/>
                <a:gd name="connsiteY16" fmla="*/ 313286 h 21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23698" h="2134891">
                  <a:moveTo>
                    <a:pt x="1260924" y="313286"/>
                  </a:moveTo>
                  <a:lnTo>
                    <a:pt x="1253852" y="310458"/>
                  </a:lnTo>
                  <a:lnTo>
                    <a:pt x="1256681" y="303386"/>
                  </a:lnTo>
                  <a:cubicBezTo>
                    <a:pt x="1258095" y="300557"/>
                    <a:pt x="1259510" y="297021"/>
                    <a:pt x="1261631" y="292071"/>
                  </a:cubicBezTo>
                  <a:cubicBezTo>
                    <a:pt x="1278604" y="253175"/>
                    <a:pt x="1324571" y="148510"/>
                    <a:pt x="1292041" y="71426"/>
                  </a:cubicBezTo>
                  <a:cubicBezTo>
                    <a:pt x="1278604" y="39603"/>
                    <a:pt x="1253145" y="15558"/>
                    <a:pt x="1216371" y="0"/>
                  </a:cubicBezTo>
                  <a:cubicBezTo>
                    <a:pt x="1183840" y="46675"/>
                    <a:pt x="916521" y="428559"/>
                    <a:pt x="877626" y="510593"/>
                  </a:cubicBezTo>
                  <a:cubicBezTo>
                    <a:pt x="835194" y="598992"/>
                    <a:pt x="389663" y="1132922"/>
                    <a:pt x="371276" y="1155553"/>
                  </a:cubicBezTo>
                  <a:cubicBezTo>
                    <a:pt x="370568" y="1156967"/>
                    <a:pt x="310457" y="1216371"/>
                    <a:pt x="268733" y="1272239"/>
                  </a:cubicBezTo>
                  <a:cubicBezTo>
                    <a:pt x="228423" y="1325986"/>
                    <a:pt x="35360" y="1718478"/>
                    <a:pt x="7072" y="1874060"/>
                  </a:cubicBezTo>
                  <a:lnTo>
                    <a:pt x="0" y="1872646"/>
                  </a:lnTo>
                  <a:cubicBezTo>
                    <a:pt x="169018" y="1950437"/>
                    <a:pt x="342988" y="2020449"/>
                    <a:pt x="438459" y="2050151"/>
                  </a:cubicBezTo>
                  <a:cubicBezTo>
                    <a:pt x="606771" y="2103191"/>
                    <a:pt x="894599" y="2166838"/>
                    <a:pt x="1079883" y="2116627"/>
                  </a:cubicBezTo>
                  <a:cubicBezTo>
                    <a:pt x="1168989" y="2092583"/>
                    <a:pt x="1310427" y="1991454"/>
                    <a:pt x="1440551" y="1869110"/>
                  </a:cubicBezTo>
                  <a:cubicBezTo>
                    <a:pt x="1695140" y="1628664"/>
                    <a:pt x="1879010" y="1207885"/>
                    <a:pt x="2023985" y="988655"/>
                  </a:cubicBezTo>
                  <a:cubicBezTo>
                    <a:pt x="2050859" y="947638"/>
                    <a:pt x="2084803" y="903792"/>
                    <a:pt x="2123699" y="858532"/>
                  </a:cubicBezTo>
                  <a:cubicBezTo>
                    <a:pt x="2034593" y="741138"/>
                    <a:pt x="1751716" y="490792"/>
                    <a:pt x="1260924" y="313286"/>
                  </a:cubicBezTo>
                  <a:close/>
                </a:path>
              </a:pathLst>
            </a:custGeom>
            <a:solidFill>
              <a:schemeClr val="accent5"/>
            </a:solidFill>
            <a:ln w="7072"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C2F9C513-FADF-4D04-84EE-961B06D79CF7}"/>
                </a:ext>
              </a:extLst>
            </p:cNvPr>
            <p:cNvSpPr/>
            <p:nvPr/>
          </p:nvSpPr>
          <p:spPr>
            <a:xfrm>
              <a:off x="9256172" y="2170520"/>
              <a:ext cx="815663" cy="1058343"/>
            </a:xfrm>
            <a:custGeom>
              <a:avLst/>
              <a:gdLst>
                <a:gd name="connsiteX0" fmla="*/ 123323 w 815663"/>
                <a:gd name="connsiteY0" fmla="*/ 935292 h 1058343"/>
                <a:gd name="connsiteX1" fmla="*/ 627551 w 815663"/>
                <a:gd name="connsiteY1" fmla="*/ 293869 h 1058343"/>
                <a:gd name="connsiteX2" fmla="*/ 815664 w 815663"/>
                <a:gd name="connsiteY2" fmla="*/ 1798 h 1058343"/>
                <a:gd name="connsiteX3" fmla="*/ 263346 w 815663"/>
                <a:gd name="connsiteY3" fmla="*/ 411970 h 1058343"/>
                <a:gd name="connsiteX4" fmla="*/ 16536 w 815663"/>
                <a:gd name="connsiteY4" fmla="*/ 1058344 h 1058343"/>
                <a:gd name="connsiteX5" fmla="*/ 20072 w 815663"/>
                <a:gd name="connsiteY5" fmla="*/ 1053393 h 1058343"/>
                <a:gd name="connsiteX6" fmla="*/ 123323 w 815663"/>
                <a:gd name="connsiteY6" fmla="*/ 935292 h 1058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5663" h="1058343">
                  <a:moveTo>
                    <a:pt x="123323" y="935292"/>
                  </a:moveTo>
                  <a:cubicBezTo>
                    <a:pt x="127566" y="930342"/>
                    <a:pt x="585826" y="380146"/>
                    <a:pt x="627551" y="293869"/>
                  </a:cubicBezTo>
                  <a:cubicBezTo>
                    <a:pt x="648766" y="249316"/>
                    <a:pt x="735044" y="119899"/>
                    <a:pt x="815664" y="1798"/>
                  </a:cubicBezTo>
                  <a:cubicBezTo>
                    <a:pt x="696149" y="-19418"/>
                    <a:pt x="464189" y="148894"/>
                    <a:pt x="263346" y="411970"/>
                  </a:cubicBezTo>
                  <a:cubicBezTo>
                    <a:pt x="58968" y="679289"/>
                    <a:pt x="-42160" y="952972"/>
                    <a:pt x="16536" y="1058344"/>
                  </a:cubicBezTo>
                  <a:cubicBezTo>
                    <a:pt x="17951" y="1056222"/>
                    <a:pt x="19365" y="1054808"/>
                    <a:pt x="20072" y="1053393"/>
                  </a:cubicBezTo>
                  <a:cubicBezTo>
                    <a:pt x="62504" y="996111"/>
                    <a:pt x="122615" y="935999"/>
                    <a:pt x="123323" y="935292"/>
                  </a:cubicBezTo>
                  <a:close/>
                </a:path>
              </a:pathLst>
            </a:custGeom>
            <a:solidFill>
              <a:schemeClr val="accent5">
                <a:lumMod val="75000"/>
              </a:schemeClr>
            </a:solidFill>
            <a:ln w="7072"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E75D5EF7-4D68-451A-B3EF-253EC99AC782}"/>
                </a:ext>
              </a:extLst>
            </p:cNvPr>
            <p:cNvSpPr/>
            <p:nvPr/>
          </p:nvSpPr>
          <p:spPr>
            <a:xfrm>
              <a:off x="9281195" y="2175854"/>
              <a:ext cx="868199" cy="1097283"/>
            </a:xfrm>
            <a:custGeom>
              <a:avLst/>
              <a:gdLst>
                <a:gd name="connsiteX0" fmla="*/ 14144 w 868199"/>
                <a:gd name="connsiteY0" fmla="*/ 1079176 h 1097283"/>
                <a:gd name="connsiteX1" fmla="*/ 604650 w 868199"/>
                <a:gd name="connsiteY1" fmla="*/ 685270 h 1097283"/>
                <a:gd name="connsiteX2" fmla="*/ 828829 w 868199"/>
                <a:gd name="connsiteY2" fmla="*/ 12022 h 1097283"/>
                <a:gd name="connsiteX3" fmla="*/ 805493 w 868199"/>
                <a:gd name="connsiteY3" fmla="*/ 0 h 1097283"/>
                <a:gd name="connsiteX4" fmla="*/ 615258 w 868199"/>
                <a:gd name="connsiteY4" fmla="*/ 294899 h 1097283"/>
                <a:gd name="connsiteX5" fmla="*/ 108908 w 868199"/>
                <a:gd name="connsiteY5" fmla="*/ 939859 h 1097283"/>
                <a:gd name="connsiteX6" fmla="*/ 6365 w 868199"/>
                <a:gd name="connsiteY6" fmla="*/ 1056546 h 1097283"/>
                <a:gd name="connsiteX7" fmla="*/ 0 w 868199"/>
                <a:gd name="connsiteY7" fmla="*/ 1065739 h 1097283"/>
                <a:gd name="connsiteX8" fmla="*/ 14144 w 868199"/>
                <a:gd name="connsiteY8" fmla="*/ 1079176 h 1097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8199" h="1097283">
                  <a:moveTo>
                    <a:pt x="14144" y="1079176"/>
                  </a:moveTo>
                  <a:cubicBezTo>
                    <a:pt x="115272" y="1156260"/>
                    <a:pt x="379762" y="980169"/>
                    <a:pt x="604650" y="685270"/>
                  </a:cubicBezTo>
                  <a:cubicBezTo>
                    <a:pt x="829536" y="390370"/>
                    <a:pt x="929958" y="89106"/>
                    <a:pt x="828829" y="12022"/>
                  </a:cubicBezTo>
                  <a:cubicBezTo>
                    <a:pt x="821757" y="6365"/>
                    <a:pt x="813979" y="2829"/>
                    <a:pt x="805493" y="0"/>
                  </a:cubicBezTo>
                  <a:cubicBezTo>
                    <a:pt x="724165" y="118808"/>
                    <a:pt x="636473" y="250346"/>
                    <a:pt x="615258" y="294899"/>
                  </a:cubicBezTo>
                  <a:cubicBezTo>
                    <a:pt x="572826" y="383298"/>
                    <a:pt x="127295" y="917229"/>
                    <a:pt x="108908" y="939859"/>
                  </a:cubicBezTo>
                  <a:cubicBezTo>
                    <a:pt x="108200" y="941273"/>
                    <a:pt x="48089" y="1000677"/>
                    <a:pt x="6365" y="1056546"/>
                  </a:cubicBezTo>
                  <a:cubicBezTo>
                    <a:pt x="4243" y="1058667"/>
                    <a:pt x="2121" y="1062203"/>
                    <a:pt x="0" y="1065739"/>
                  </a:cubicBezTo>
                  <a:cubicBezTo>
                    <a:pt x="4243" y="1070690"/>
                    <a:pt x="8486" y="1075640"/>
                    <a:pt x="14144" y="1079176"/>
                  </a:cubicBezTo>
                  <a:close/>
                </a:path>
              </a:pathLst>
            </a:custGeom>
            <a:solidFill>
              <a:schemeClr val="accent5">
                <a:lumMod val="75000"/>
              </a:schemeClr>
            </a:solidFill>
            <a:ln w="7072"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E7E294D0-AABC-44BF-B931-92E93C29B2EC}"/>
                </a:ext>
              </a:extLst>
            </p:cNvPr>
            <p:cNvSpPr/>
            <p:nvPr/>
          </p:nvSpPr>
          <p:spPr>
            <a:xfrm>
              <a:off x="9267758" y="1211990"/>
              <a:ext cx="2922955" cy="1595386"/>
            </a:xfrm>
            <a:custGeom>
              <a:avLst/>
              <a:gdLst>
                <a:gd name="connsiteX0" fmla="*/ 2888882 w 2922955"/>
                <a:gd name="connsiteY0" fmla="*/ 722004 h 1595386"/>
                <a:gd name="connsiteX1" fmla="*/ 2523264 w 2922955"/>
                <a:gd name="connsiteY1" fmla="*/ 280008 h 1595386"/>
                <a:gd name="connsiteX2" fmla="*/ 1335887 w 2922955"/>
                <a:gd name="connsiteY2" fmla="*/ 2082 h 1595386"/>
                <a:gd name="connsiteX3" fmla="*/ 671126 w 2922955"/>
                <a:gd name="connsiteY3" fmla="*/ 195852 h 1595386"/>
                <a:gd name="connsiteX4" fmla="*/ 98300 w 2922955"/>
                <a:gd name="connsiteY4" fmla="*/ 642091 h 1595386"/>
                <a:gd name="connsiteX5" fmla="*/ 0 w 2922955"/>
                <a:gd name="connsiteY5" fmla="*/ 734026 h 1595386"/>
                <a:gd name="connsiteX6" fmla="*/ 559389 w 2922955"/>
                <a:gd name="connsiteY6" fmla="*/ 863442 h 1595386"/>
                <a:gd name="connsiteX7" fmla="*/ 967440 w 2922955"/>
                <a:gd name="connsiteY7" fmla="*/ 732612 h 1595386"/>
                <a:gd name="connsiteX8" fmla="*/ 968147 w 2922955"/>
                <a:gd name="connsiteY8" fmla="*/ 732612 h 1595386"/>
                <a:gd name="connsiteX9" fmla="*/ 1057253 w 2922955"/>
                <a:gd name="connsiteY9" fmla="*/ 813939 h 1595386"/>
                <a:gd name="connsiteX10" fmla="*/ 1026136 w 2922955"/>
                <a:gd name="connsiteY10" fmla="*/ 1045898 h 1595386"/>
                <a:gd name="connsiteX11" fmla="*/ 1024722 w 2922955"/>
                <a:gd name="connsiteY11" fmla="*/ 1050141 h 1595386"/>
                <a:gd name="connsiteX12" fmla="*/ 1884668 w 2922955"/>
                <a:gd name="connsiteY12" fmla="*/ 1595386 h 1595386"/>
                <a:gd name="connsiteX13" fmla="*/ 2581960 w 2922955"/>
                <a:gd name="connsiteY13" fmla="*/ 1103888 h 1595386"/>
                <a:gd name="connsiteX14" fmla="*/ 2888882 w 2922955"/>
                <a:gd name="connsiteY14" fmla="*/ 722004 h 159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2955" h="1595386">
                  <a:moveTo>
                    <a:pt x="2888882" y="722004"/>
                  </a:moveTo>
                  <a:cubicBezTo>
                    <a:pt x="2853522" y="565714"/>
                    <a:pt x="2592568" y="325976"/>
                    <a:pt x="2523264" y="280008"/>
                  </a:cubicBezTo>
                  <a:cubicBezTo>
                    <a:pt x="2195833" y="63607"/>
                    <a:pt x="1640687" y="-14184"/>
                    <a:pt x="1335887" y="2082"/>
                  </a:cubicBezTo>
                  <a:cubicBezTo>
                    <a:pt x="1108170" y="14104"/>
                    <a:pt x="805493" y="94724"/>
                    <a:pt x="671126" y="195852"/>
                  </a:cubicBezTo>
                  <a:cubicBezTo>
                    <a:pt x="536759" y="296981"/>
                    <a:pt x="250346" y="499238"/>
                    <a:pt x="98300" y="642091"/>
                  </a:cubicBezTo>
                  <a:cubicBezTo>
                    <a:pt x="68597" y="669671"/>
                    <a:pt x="35360" y="701495"/>
                    <a:pt x="0" y="734026"/>
                  </a:cubicBezTo>
                  <a:cubicBezTo>
                    <a:pt x="85570" y="744634"/>
                    <a:pt x="492206" y="799795"/>
                    <a:pt x="559389" y="863442"/>
                  </a:cubicBezTo>
                  <a:cubicBezTo>
                    <a:pt x="652031" y="777872"/>
                    <a:pt x="796299" y="688058"/>
                    <a:pt x="967440" y="732612"/>
                  </a:cubicBezTo>
                  <a:lnTo>
                    <a:pt x="968147" y="732612"/>
                  </a:lnTo>
                  <a:cubicBezTo>
                    <a:pt x="1011992" y="749584"/>
                    <a:pt x="1041695" y="777165"/>
                    <a:pt x="1057253" y="813939"/>
                  </a:cubicBezTo>
                  <a:cubicBezTo>
                    <a:pt x="1091906" y="896680"/>
                    <a:pt x="1044523" y="1004881"/>
                    <a:pt x="1026136" y="1045898"/>
                  </a:cubicBezTo>
                  <a:cubicBezTo>
                    <a:pt x="1025429" y="1047312"/>
                    <a:pt x="1024722" y="1048727"/>
                    <a:pt x="1024722" y="1050141"/>
                  </a:cubicBezTo>
                  <a:cubicBezTo>
                    <a:pt x="1510563" y="1226939"/>
                    <a:pt x="1792733" y="1476578"/>
                    <a:pt x="1884668" y="1595386"/>
                  </a:cubicBezTo>
                  <a:cubicBezTo>
                    <a:pt x="2068538" y="1384643"/>
                    <a:pt x="2355658" y="1155513"/>
                    <a:pt x="2581960" y="1103888"/>
                  </a:cubicBezTo>
                  <a:cubicBezTo>
                    <a:pt x="3009105" y="1004881"/>
                    <a:pt x="2930606" y="906581"/>
                    <a:pt x="2888882" y="722004"/>
                  </a:cubicBezTo>
                  <a:close/>
                </a:path>
              </a:pathLst>
            </a:custGeom>
            <a:solidFill>
              <a:schemeClr val="accent5"/>
            </a:solidFill>
            <a:ln w="7072"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B34A1B24-026B-4C86-A1A6-DAF05C52EA44}"/>
                </a:ext>
              </a:extLst>
            </p:cNvPr>
            <p:cNvSpPr/>
            <p:nvPr/>
          </p:nvSpPr>
          <p:spPr>
            <a:xfrm>
              <a:off x="9012462" y="3829270"/>
              <a:ext cx="7071" cy="2828"/>
            </a:xfrm>
            <a:custGeom>
              <a:avLst/>
              <a:gdLst>
                <a:gd name="connsiteX0" fmla="*/ 0 w 7071"/>
                <a:gd name="connsiteY0" fmla="*/ 1414 h 2828"/>
                <a:gd name="connsiteX1" fmla="*/ 7072 w 7071"/>
                <a:gd name="connsiteY1" fmla="*/ 2829 h 2828"/>
                <a:gd name="connsiteX2" fmla="*/ 707 w 7071"/>
                <a:gd name="connsiteY2" fmla="*/ 0 h 2828"/>
                <a:gd name="connsiteX3" fmla="*/ 0 w 7071"/>
                <a:gd name="connsiteY3" fmla="*/ 1414 h 2828"/>
              </a:gdLst>
              <a:ahLst/>
              <a:cxnLst>
                <a:cxn ang="0">
                  <a:pos x="connsiteX0" y="connsiteY0"/>
                </a:cxn>
                <a:cxn ang="0">
                  <a:pos x="connsiteX1" y="connsiteY1"/>
                </a:cxn>
                <a:cxn ang="0">
                  <a:pos x="connsiteX2" y="connsiteY2"/>
                </a:cxn>
                <a:cxn ang="0">
                  <a:pos x="connsiteX3" y="connsiteY3"/>
                </a:cxn>
              </a:cxnLst>
              <a:rect l="l" t="t" r="r" b="b"/>
              <a:pathLst>
                <a:path w="7071" h="2828">
                  <a:moveTo>
                    <a:pt x="0" y="1414"/>
                  </a:moveTo>
                  <a:lnTo>
                    <a:pt x="7072" y="2829"/>
                  </a:lnTo>
                  <a:cubicBezTo>
                    <a:pt x="4950" y="2121"/>
                    <a:pt x="2829" y="707"/>
                    <a:pt x="707" y="0"/>
                  </a:cubicBezTo>
                  <a:cubicBezTo>
                    <a:pt x="0" y="707"/>
                    <a:pt x="0" y="1414"/>
                    <a:pt x="0" y="1414"/>
                  </a:cubicBezTo>
                  <a:close/>
                </a:path>
              </a:pathLst>
            </a:custGeom>
            <a:solidFill>
              <a:srgbClr val="ED1C24"/>
            </a:solidFill>
            <a:ln w="7072"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2B2BFA7B-2E28-4C79-B559-1D0B0309EE94}"/>
                </a:ext>
              </a:extLst>
            </p:cNvPr>
            <p:cNvSpPr/>
            <p:nvPr/>
          </p:nvSpPr>
          <p:spPr>
            <a:xfrm>
              <a:off x="9233651" y="2347195"/>
              <a:ext cx="817443" cy="889403"/>
            </a:xfrm>
            <a:custGeom>
              <a:avLst/>
              <a:gdLst>
                <a:gd name="connsiteX0" fmla="*/ 676189 w 817443"/>
                <a:gd name="connsiteY0" fmla="*/ 114374 h 889403"/>
                <a:gd name="connsiteX1" fmla="*/ 549977 w 817443"/>
                <a:gd name="connsiteY1" fmla="*/ 559076 h 889403"/>
                <a:gd name="connsiteX2" fmla="*/ 141255 w 817443"/>
                <a:gd name="connsiteY2" fmla="*/ 775029 h 889403"/>
                <a:gd name="connsiteX3" fmla="*/ 267467 w 817443"/>
                <a:gd name="connsiteY3" fmla="*/ 330328 h 889403"/>
                <a:gd name="connsiteX4" fmla="*/ 676189 w 817443"/>
                <a:gd name="connsiteY4" fmla="*/ 114374 h 8894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7443" h="889403">
                  <a:moveTo>
                    <a:pt x="676189" y="114374"/>
                  </a:moveTo>
                  <a:cubicBezTo>
                    <a:pt x="754202" y="177542"/>
                    <a:pt x="697694" y="376641"/>
                    <a:pt x="549977" y="559076"/>
                  </a:cubicBezTo>
                  <a:cubicBezTo>
                    <a:pt x="402259" y="741511"/>
                    <a:pt x="219268" y="838196"/>
                    <a:pt x="141255" y="775029"/>
                  </a:cubicBezTo>
                  <a:cubicBezTo>
                    <a:pt x="63242" y="711862"/>
                    <a:pt x="119749" y="512762"/>
                    <a:pt x="267467" y="330328"/>
                  </a:cubicBezTo>
                  <a:cubicBezTo>
                    <a:pt x="415185" y="147893"/>
                    <a:pt x="598176" y="51207"/>
                    <a:pt x="676189" y="114374"/>
                  </a:cubicBezTo>
                  <a:close/>
                </a:path>
              </a:pathLst>
            </a:custGeom>
            <a:solidFill>
              <a:schemeClr val="accent5">
                <a:lumMod val="50000"/>
              </a:schemeClr>
            </a:solidFill>
            <a:ln w="7072" cap="flat">
              <a:noFill/>
              <a:prstDash val="solid"/>
              <a:miter/>
            </a:ln>
          </p:spPr>
          <p:txBody>
            <a:bodyPr rtlCol="0" anchor="ctr"/>
            <a:lstStyle/>
            <a:p>
              <a:endParaRPr lang="en-US"/>
            </a:p>
          </p:txBody>
        </p:sp>
      </p:grpSp>
      <p:sp>
        <p:nvSpPr>
          <p:cNvPr id="116" name="Oval 115">
            <a:extLst>
              <a:ext uri="{FF2B5EF4-FFF2-40B4-BE49-F238E27FC236}">
                <a16:creationId xmlns:a16="http://schemas.microsoft.com/office/drawing/2014/main" id="{A478EFDC-91F9-4AB0-86AA-EF757AA65B89}"/>
              </a:ext>
            </a:extLst>
          </p:cNvPr>
          <p:cNvSpPr/>
          <p:nvPr/>
        </p:nvSpPr>
        <p:spPr>
          <a:xfrm>
            <a:off x="2018328" y="1867773"/>
            <a:ext cx="423605" cy="3998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7" name="Oval 116">
            <a:extLst>
              <a:ext uri="{FF2B5EF4-FFF2-40B4-BE49-F238E27FC236}">
                <a16:creationId xmlns:a16="http://schemas.microsoft.com/office/drawing/2014/main" id="{F58C1468-307F-4474-A7C3-796841EE438D}"/>
              </a:ext>
            </a:extLst>
          </p:cNvPr>
          <p:cNvSpPr/>
          <p:nvPr/>
        </p:nvSpPr>
        <p:spPr>
          <a:xfrm>
            <a:off x="2018329" y="1304304"/>
            <a:ext cx="423606" cy="39989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9" name="Oval 118">
            <a:extLst>
              <a:ext uri="{FF2B5EF4-FFF2-40B4-BE49-F238E27FC236}">
                <a16:creationId xmlns:a16="http://schemas.microsoft.com/office/drawing/2014/main" id="{2E9AEEA8-BE6A-406B-BB73-D62F6237E8FD}"/>
              </a:ext>
            </a:extLst>
          </p:cNvPr>
          <p:cNvSpPr/>
          <p:nvPr/>
        </p:nvSpPr>
        <p:spPr>
          <a:xfrm>
            <a:off x="2018328" y="2560531"/>
            <a:ext cx="421872" cy="4074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1" name="Oval 100">
            <a:extLst>
              <a:ext uri="{FF2B5EF4-FFF2-40B4-BE49-F238E27FC236}">
                <a16:creationId xmlns:a16="http://schemas.microsoft.com/office/drawing/2014/main" id="{102A3DBB-340A-440D-BDBC-B66D4D01EFDC}"/>
              </a:ext>
            </a:extLst>
          </p:cNvPr>
          <p:cNvSpPr/>
          <p:nvPr/>
        </p:nvSpPr>
        <p:spPr>
          <a:xfrm>
            <a:off x="2018328" y="3260413"/>
            <a:ext cx="421872" cy="40749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1" name="TextBox 10">
            <a:extLst>
              <a:ext uri="{FF2B5EF4-FFF2-40B4-BE49-F238E27FC236}">
                <a16:creationId xmlns:a16="http://schemas.microsoft.com/office/drawing/2014/main" id="{D634BAF2-F932-4ABB-B824-4DFCA745A5C4}"/>
              </a:ext>
            </a:extLst>
          </p:cNvPr>
          <p:cNvSpPr txBox="1"/>
          <p:nvPr/>
        </p:nvSpPr>
        <p:spPr>
          <a:xfrm>
            <a:off x="2536708" y="1283538"/>
            <a:ext cx="2799068" cy="461665"/>
          </a:xfrm>
          <a:prstGeom prst="rect">
            <a:avLst/>
          </a:prstGeom>
          <a:noFill/>
        </p:spPr>
        <p:txBody>
          <a:bodyPr wrap="square" rtlCol="0">
            <a:spAutoFit/>
          </a:bodyPr>
          <a:lstStyle/>
          <a:p>
            <a:r>
              <a:rPr lang="en-US" sz="2400" b="1" dirty="0">
                <a:solidFill>
                  <a:schemeClr val="tx1">
                    <a:lumMod val="65000"/>
                    <a:lumOff val="35000"/>
                  </a:schemeClr>
                </a:solidFill>
              </a:rPr>
              <a:t>Introduction</a:t>
            </a:r>
            <a:endParaRPr lang="ru-RU" sz="2400" b="1" dirty="0">
              <a:solidFill>
                <a:schemeClr val="tx1">
                  <a:lumMod val="65000"/>
                  <a:lumOff val="35000"/>
                </a:schemeClr>
              </a:solidFill>
            </a:endParaRPr>
          </a:p>
        </p:txBody>
      </p:sp>
      <p:sp>
        <p:nvSpPr>
          <p:cNvPr id="12" name="TextBox 11">
            <a:extLst>
              <a:ext uri="{FF2B5EF4-FFF2-40B4-BE49-F238E27FC236}">
                <a16:creationId xmlns:a16="http://schemas.microsoft.com/office/drawing/2014/main" id="{C3D285BF-1E76-4C64-87AD-920F8196B87B}"/>
              </a:ext>
            </a:extLst>
          </p:cNvPr>
          <p:cNvSpPr txBox="1"/>
          <p:nvPr/>
        </p:nvSpPr>
        <p:spPr>
          <a:xfrm>
            <a:off x="2536708" y="1814609"/>
            <a:ext cx="3259042" cy="461665"/>
          </a:xfrm>
          <a:prstGeom prst="rect">
            <a:avLst/>
          </a:prstGeom>
          <a:noFill/>
        </p:spPr>
        <p:txBody>
          <a:bodyPr wrap="square" rtlCol="0">
            <a:spAutoFit/>
          </a:bodyPr>
          <a:lstStyle/>
          <a:p>
            <a:r>
              <a:rPr lang="en-US" sz="2400" b="1" dirty="0">
                <a:solidFill>
                  <a:schemeClr val="tx1">
                    <a:lumMod val="65000"/>
                    <a:lumOff val="35000"/>
                  </a:schemeClr>
                </a:solidFill>
              </a:rPr>
              <a:t>Aims and objectives</a:t>
            </a:r>
            <a:endParaRPr lang="ru-RU" sz="2400" b="1" dirty="0">
              <a:solidFill>
                <a:schemeClr val="tx1">
                  <a:lumMod val="65000"/>
                  <a:lumOff val="35000"/>
                </a:schemeClr>
              </a:solidFill>
            </a:endParaRPr>
          </a:p>
        </p:txBody>
      </p:sp>
      <p:sp>
        <p:nvSpPr>
          <p:cNvPr id="13" name="TextBox 12">
            <a:extLst>
              <a:ext uri="{FF2B5EF4-FFF2-40B4-BE49-F238E27FC236}">
                <a16:creationId xmlns:a16="http://schemas.microsoft.com/office/drawing/2014/main" id="{B8A6FCAB-C8CD-4878-816D-B61833B89349}"/>
              </a:ext>
            </a:extLst>
          </p:cNvPr>
          <p:cNvSpPr txBox="1"/>
          <p:nvPr/>
        </p:nvSpPr>
        <p:spPr>
          <a:xfrm>
            <a:off x="2517771" y="2503726"/>
            <a:ext cx="3119085" cy="461665"/>
          </a:xfrm>
          <a:prstGeom prst="rect">
            <a:avLst/>
          </a:prstGeom>
          <a:noFill/>
        </p:spPr>
        <p:txBody>
          <a:bodyPr wrap="square" rtlCol="0">
            <a:spAutoFit/>
          </a:bodyPr>
          <a:lstStyle/>
          <a:p>
            <a:r>
              <a:rPr lang="en-US" sz="2400" b="1" dirty="0">
                <a:solidFill>
                  <a:schemeClr val="tx1">
                    <a:lumMod val="65000"/>
                    <a:lumOff val="35000"/>
                  </a:schemeClr>
                </a:solidFill>
              </a:rPr>
              <a:t>Literature review</a:t>
            </a:r>
            <a:endParaRPr lang="ru-RU" sz="2400" b="1" dirty="0">
              <a:solidFill>
                <a:schemeClr val="tx1">
                  <a:lumMod val="65000"/>
                  <a:lumOff val="35000"/>
                </a:schemeClr>
              </a:solidFill>
            </a:endParaRPr>
          </a:p>
        </p:txBody>
      </p:sp>
      <p:sp>
        <p:nvSpPr>
          <p:cNvPr id="14" name="TextBox 13">
            <a:extLst>
              <a:ext uri="{FF2B5EF4-FFF2-40B4-BE49-F238E27FC236}">
                <a16:creationId xmlns:a16="http://schemas.microsoft.com/office/drawing/2014/main" id="{68170706-7119-439B-97B3-E140323BD2C3}"/>
              </a:ext>
            </a:extLst>
          </p:cNvPr>
          <p:cNvSpPr txBox="1"/>
          <p:nvPr/>
        </p:nvSpPr>
        <p:spPr>
          <a:xfrm>
            <a:off x="2551840" y="5163927"/>
            <a:ext cx="2785730" cy="461665"/>
          </a:xfrm>
          <a:prstGeom prst="rect">
            <a:avLst/>
          </a:prstGeom>
          <a:noFill/>
        </p:spPr>
        <p:txBody>
          <a:bodyPr wrap="square" rtlCol="0">
            <a:spAutoFit/>
          </a:bodyPr>
          <a:lstStyle/>
          <a:p>
            <a:r>
              <a:rPr lang="en-US" sz="2400" b="1" dirty="0">
                <a:solidFill>
                  <a:schemeClr val="tx1">
                    <a:lumMod val="65000"/>
                    <a:lumOff val="35000"/>
                  </a:schemeClr>
                </a:solidFill>
              </a:rPr>
              <a:t>Conclusion</a:t>
            </a:r>
            <a:endParaRPr lang="ru-RU" sz="2400" b="1" dirty="0">
              <a:solidFill>
                <a:schemeClr val="tx1">
                  <a:lumMod val="65000"/>
                  <a:lumOff val="35000"/>
                </a:schemeClr>
              </a:solidFill>
            </a:endParaRPr>
          </a:p>
        </p:txBody>
      </p:sp>
      <p:sp>
        <p:nvSpPr>
          <p:cNvPr id="15" name="TextBox 14">
            <a:extLst>
              <a:ext uri="{FF2B5EF4-FFF2-40B4-BE49-F238E27FC236}">
                <a16:creationId xmlns:a16="http://schemas.microsoft.com/office/drawing/2014/main" id="{8A37864A-6278-4CD7-A46A-99B2C8996D6A}"/>
              </a:ext>
            </a:extLst>
          </p:cNvPr>
          <p:cNvSpPr txBox="1"/>
          <p:nvPr/>
        </p:nvSpPr>
        <p:spPr>
          <a:xfrm>
            <a:off x="11588913" y="127577"/>
            <a:ext cx="847599" cy="400110"/>
          </a:xfrm>
          <a:prstGeom prst="rect">
            <a:avLst/>
          </a:prstGeom>
          <a:noFill/>
        </p:spPr>
        <p:txBody>
          <a:bodyPr wrap="square" rtlCol="0">
            <a:spAutoFit/>
          </a:bodyPr>
          <a:lstStyle/>
          <a:p>
            <a:r>
              <a:rPr lang="en-US" sz="2000" b="1" dirty="0">
                <a:solidFill>
                  <a:schemeClr val="accent1"/>
                </a:solidFill>
              </a:rPr>
              <a:t>1</a:t>
            </a:r>
            <a:endParaRPr lang="ru-RU" sz="2000" b="1" dirty="0">
              <a:solidFill>
                <a:schemeClr val="accent1"/>
              </a:solidFill>
            </a:endParaRPr>
          </a:p>
        </p:txBody>
      </p:sp>
      <p:sp>
        <p:nvSpPr>
          <p:cNvPr id="17" name="TextBox 16">
            <a:extLst>
              <a:ext uri="{FF2B5EF4-FFF2-40B4-BE49-F238E27FC236}">
                <a16:creationId xmlns:a16="http://schemas.microsoft.com/office/drawing/2014/main" id="{1EC0E735-5B48-4DDD-A539-B10968090D39}"/>
              </a:ext>
            </a:extLst>
          </p:cNvPr>
          <p:cNvSpPr txBox="1"/>
          <p:nvPr/>
        </p:nvSpPr>
        <p:spPr>
          <a:xfrm>
            <a:off x="2554168" y="3237590"/>
            <a:ext cx="2877879" cy="461665"/>
          </a:xfrm>
          <a:prstGeom prst="rect">
            <a:avLst/>
          </a:prstGeom>
          <a:noFill/>
        </p:spPr>
        <p:txBody>
          <a:bodyPr wrap="square" rtlCol="0">
            <a:spAutoFit/>
          </a:bodyPr>
          <a:lstStyle/>
          <a:p>
            <a:r>
              <a:rPr lang="en-US" sz="2400" b="1" dirty="0">
                <a:solidFill>
                  <a:srgbClr val="595959"/>
                </a:solidFill>
              </a:rPr>
              <a:t>Business rules </a:t>
            </a:r>
            <a:endParaRPr lang="ru-RU" sz="2400" b="1" dirty="0">
              <a:solidFill>
                <a:srgbClr val="595959"/>
              </a:solidFill>
            </a:endParaRPr>
          </a:p>
        </p:txBody>
      </p:sp>
      <p:sp>
        <p:nvSpPr>
          <p:cNvPr id="72" name="Oval 118">
            <a:extLst>
              <a:ext uri="{FF2B5EF4-FFF2-40B4-BE49-F238E27FC236}">
                <a16:creationId xmlns:a16="http://schemas.microsoft.com/office/drawing/2014/main" id="{2DF74562-8640-4127-ABB7-19346BB5C4CB}"/>
              </a:ext>
            </a:extLst>
          </p:cNvPr>
          <p:cNvSpPr/>
          <p:nvPr/>
        </p:nvSpPr>
        <p:spPr>
          <a:xfrm>
            <a:off x="2018328" y="3960296"/>
            <a:ext cx="421872" cy="4074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TextBox 17">
            <a:extLst>
              <a:ext uri="{FF2B5EF4-FFF2-40B4-BE49-F238E27FC236}">
                <a16:creationId xmlns:a16="http://schemas.microsoft.com/office/drawing/2014/main" id="{24F60AC6-3553-47FF-9506-F546AF414525}"/>
              </a:ext>
            </a:extLst>
          </p:cNvPr>
          <p:cNvSpPr txBox="1"/>
          <p:nvPr/>
        </p:nvSpPr>
        <p:spPr>
          <a:xfrm>
            <a:off x="2536708" y="3926406"/>
            <a:ext cx="1799204" cy="461665"/>
          </a:xfrm>
          <a:prstGeom prst="rect">
            <a:avLst/>
          </a:prstGeom>
          <a:noFill/>
        </p:spPr>
        <p:txBody>
          <a:bodyPr wrap="square" rtlCol="0">
            <a:spAutoFit/>
          </a:bodyPr>
          <a:lstStyle/>
          <a:p>
            <a:r>
              <a:rPr lang="en-US" sz="2400" b="1" dirty="0">
                <a:solidFill>
                  <a:srgbClr val="595959"/>
                </a:solidFill>
              </a:rPr>
              <a:t>Tables</a:t>
            </a:r>
            <a:endParaRPr lang="ru-RU" sz="2400" b="1" dirty="0">
              <a:solidFill>
                <a:srgbClr val="595959"/>
              </a:solidFill>
            </a:endParaRPr>
          </a:p>
        </p:txBody>
      </p:sp>
      <p:sp>
        <p:nvSpPr>
          <p:cNvPr id="74" name="Oval 118">
            <a:extLst>
              <a:ext uri="{FF2B5EF4-FFF2-40B4-BE49-F238E27FC236}">
                <a16:creationId xmlns:a16="http://schemas.microsoft.com/office/drawing/2014/main" id="{B0FF64C9-EF20-401A-ADC6-D3C47A65E73C}"/>
              </a:ext>
            </a:extLst>
          </p:cNvPr>
          <p:cNvSpPr/>
          <p:nvPr/>
        </p:nvSpPr>
        <p:spPr>
          <a:xfrm>
            <a:off x="2018328" y="5252199"/>
            <a:ext cx="421872" cy="4074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5" name="Oval 100">
            <a:extLst>
              <a:ext uri="{FF2B5EF4-FFF2-40B4-BE49-F238E27FC236}">
                <a16:creationId xmlns:a16="http://schemas.microsoft.com/office/drawing/2014/main" id="{E4EDE6E4-30A6-4BF2-8CB1-AF34DFBAAFF7}"/>
              </a:ext>
            </a:extLst>
          </p:cNvPr>
          <p:cNvSpPr/>
          <p:nvPr/>
        </p:nvSpPr>
        <p:spPr>
          <a:xfrm>
            <a:off x="2018328" y="4599204"/>
            <a:ext cx="421872" cy="40749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9" name="TextBox 18">
            <a:extLst>
              <a:ext uri="{FF2B5EF4-FFF2-40B4-BE49-F238E27FC236}">
                <a16:creationId xmlns:a16="http://schemas.microsoft.com/office/drawing/2014/main" id="{962505AC-4EA7-4A59-8C49-6952DE6AE8CA}"/>
              </a:ext>
            </a:extLst>
          </p:cNvPr>
          <p:cNvSpPr txBox="1"/>
          <p:nvPr/>
        </p:nvSpPr>
        <p:spPr>
          <a:xfrm>
            <a:off x="2551840" y="4545029"/>
            <a:ext cx="1799204" cy="461665"/>
          </a:xfrm>
          <a:prstGeom prst="rect">
            <a:avLst/>
          </a:prstGeom>
          <a:noFill/>
        </p:spPr>
        <p:txBody>
          <a:bodyPr wrap="square" rtlCol="0">
            <a:spAutoFit/>
          </a:bodyPr>
          <a:lstStyle/>
          <a:p>
            <a:r>
              <a:rPr lang="en-US" sz="2400" b="1" dirty="0">
                <a:solidFill>
                  <a:srgbClr val="595959"/>
                </a:solidFill>
              </a:rPr>
              <a:t>Queries</a:t>
            </a:r>
            <a:endParaRPr lang="ru-RU" sz="2400" b="1" dirty="0">
              <a:solidFill>
                <a:srgbClr val="595959"/>
              </a:solidFill>
            </a:endParaRPr>
          </a:p>
        </p:txBody>
      </p:sp>
    </p:spTree>
    <p:extLst>
      <p:ext uri="{BB962C8B-B14F-4D97-AF65-F5344CB8AC3E}">
        <p14:creationId xmlns:p14="http://schemas.microsoft.com/office/powerpoint/2010/main" val="1891802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17B68EA1-2F14-44EE-949A-74754FE7337F}"/>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1263" r="1263"/>
          <a:stretch>
            <a:fillRect/>
          </a:stretch>
        </p:blipFill>
        <p:spPr/>
      </p:pic>
      <p:sp>
        <p:nvSpPr>
          <p:cNvPr id="32" name="Text Placeholder 10">
            <a:extLst>
              <a:ext uri="{FF2B5EF4-FFF2-40B4-BE49-F238E27FC236}">
                <a16:creationId xmlns:a16="http://schemas.microsoft.com/office/drawing/2014/main" id="{F179900A-3C2E-4FAF-BBA0-27C7D52F4885}"/>
              </a:ext>
            </a:extLst>
          </p:cNvPr>
          <p:cNvSpPr txBox="1">
            <a:spLocks/>
          </p:cNvSpPr>
          <p:nvPr/>
        </p:nvSpPr>
        <p:spPr>
          <a:xfrm>
            <a:off x="1389828" y="-290396"/>
            <a:ext cx="3431209" cy="1872208"/>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lnSpc>
                <a:spcPct val="110000"/>
              </a:lnSpc>
              <a:buNone/>
            </a:pPr>
            <a:r>
              <a:rPr lang="en-US" altLang="ko-KR" sz="4000" b="1" dirty="0">
                <a:solidFill>
                  <a:schemeClr val="tx1">
                    <a:lumMod val="75000"/>
                    <a:lumOff val="25000"/>
                  </a:schemeClr>
                </a:solidFill>
                <a:latin typeface="+mj-lt"/>
                <a:cs typeface="Arial" pitchFamily="34" charset="0"/>
              </a:rPr>
              <a:t>Introduction</a:t>
            </a:r>
          </a:p>
        </p:txBody>
      </p:sp>
      <p:sp>
        <p:nvSpPr>
          <p:cNvPr id="34" name="TextBox 33">
            <a:extLst>
              <a:ext uri="{FF2B5EF4-FFF2-40B4-BE49-F238E27FC236}">
                <a16:creationId xmlns:a16="http://schemas.microsoft.com/office/drawing/2014/main" id="{E870738E-164A-4868-90CE-2C473B60425E}"/>
              </a:ext>
            </a:extLst>
          </p:cNvPr>
          <p:cNvSpPr txBox="1"/>
          <p:nvPr/>
        </p:nvSpPr>
        <p:spPr>
          <a:xfrm>
            <a:off x="795834" y="2462560"/>
            <a:ext cx="4538767" cy="2739211"/>
          </a:xfrm>
          <a:prstGeom prst="rect">
            <a:avLst/>
          </a:prstGeom>
          <a:noFill/>
        </p:spPr>
        <p:txBody>
          <a:bodyPr wrap="square" rtlCol="0">
            <a:spAutoFit/>
          </a:bodyPr>
          <a:lstStyle/>
          <a:p>
            <a:pPr algn="just"/>
            <a:r>
              <a:rPr lang="ru-RU" altLang="ko-KR" sz="2000" dirty="0">
                <a:solidFill>
                  <a:schemeClr val="tx1">
                    <a:lumMod val="75000"/>
                    <a:lumOff val="25000"/>
                  </a:schemeClr>
                </a:solidFill>
                <a:cs typeface="Arial" pitchFamily="34" charset="0"/>
              </a:rPr>
              <a:t>	</a:t>
            </a:r>
            <a:r>
              <a:rPr lang="en-US" altLang="ko-KR" sz="2000" dirty="0">
                <a:solidFill>
                  <a:schemeClr val="tx1">
                    <a:lumMod val="75000"/>
                    <a:lumOff val="25000"/>
                  </a:schemeClr>
                </a:solidFill>
                <a:cs typeface="Arial" pitchFamily="34" charset="0"/>
              </a:rPr>
              <a:t>A student database management system in its simplest form uses a digital tracking system to maintain a record of all the students.  It maintains a record of every student-related data ranging from personal data, examination records, courses, grades, attendance and etc</a:t>
            </a:r>
            <a:r>
              <a:rPr lang="en-US" altLang="ko-KR" sz="1200" dirty="0">
                <a:solidFill>
                  <a:schemeClr val="tx1">
                    <a:lumMod val="75000"/>
                    <a:lumOff val="25000"/>
                  </a:schemeClr>
                </a:solidFill>
                <a:cs typeface="Arial" pitchFamily="34" charset="0"/>
              </a:rPr>
              <a:t>.</a:t>
            </a:r>
          </a:p>
          <a:p>
            <a:pPr algn="r"/>
            <a:endParaRPr lang="ko-KR" altLang="en-US" sz="1200" dirty="0">
              <a:solidFill>
                <a:schemeClr val="tx1">
                  <a:lumMod val="75000"/>
                  <a:lumOff val="25000"/>
                </a:schemeClr>
              </a:solidFill>
              <a:cs typeface="Arial" pitchFamily="34" charset="0"/>
            </a:endParaRPr>
          </a:p>
        </p:txBody>
      </p:sp>
      <p:pic>
        <p:nvPicPr>
          <p:cNvPr id="8" name="Рисунок 7">
            <a:extLst>
              <a:ext uri="{FF2B5EF4-FFF2-40B4-BE49-F238E27FC236}">
                <a16:creationId xmlns:a16="http://schemas.microsoft.com/office/drawing/2014/main" id="{60B376C8-D187-468B-90D1-43738BDC9E33}"/>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23326" r="23326"/>
          <a:stretch>
            <a:fillRect/>
          </a:stretch>
        </p:blipFill>
        <p:spPr/>
      </p:pic>
      <p:pic>
        <p:nvPicPr>
          <p:cNvPr id="13" name="Рисунок 12">
            <a:extLst>
              <a:ext uri="{FF2B5EF4-FFF2-40B4-BE49-F238E27FC236}">
                <a16:creationId xmlns:a16="http://schemas.microsoft.com/office/drawing/2014/main" id="{A6588368-B7CA-435B-8457-7F8A876E4F15}"/>
              </a:ext>
            </a:extLst>
          </p:cNvPr>
          <p:cNvPicPr>
            <a:picLocks noGrp="1" noChangeAspect="1"/>
          </p:cNvPicPr>
          <p:nvPr>
            <p:ph type="pic" sz="quarter" idx="12"/>
          </p:nvPr>
        </p:nvPicPr>
        <p:blipFill>
          <a:blip r:embed="rId4" cstate="print">
            <a:extLst>
              <a:ext uri="{28A0092B-C50C-407E-A947-70E740481C1C}">
                <a14:useLocalDpi xmlns:a14="http://schemas.microsoft.com/office/drawing/2010/main" val="0"/>
              </a:ext>
            </a:extLst>
          </a:blip>
          <a:srcRect l="13622" r="13622"/>
          <a:stretch>
            <a:fillRect/>
          </a:stretch>
        </p:blipFill>
        <p:spPr/>
      </p:pic>
      <p:pic>
        <p:nvPicPr>
          <p:cNvPr id="11" name="Рисунок 10">
            <a:extLst>
              <a:ext uri="{FF2B5EF4-FFF2-40B4-BE49-F238E27FC236}">
                <a16:creationId xmlns:a16="http://schemas.microsoft.com/office/drawing/2014/main" id="{DB6CC967-CE4E-42F7-B8F2-184B3858089A}"/>
              </a:ext>
            </a:extLst>
          </p:cNvPr>
          <p:cNvPicPr>
            <a:picLocks noGrp="1" noChangeAspect="1"/>
          </p:cNvPicPr>
          <p:nvPr>
            <p:ph type="pic" sz="quarter" idx="14"/>
          </p:nvPr>
        </p:nvPicPr>
        <p:blipFill>
          <a:blip r:embed="rId5">
            <a:extLst>
              <a:ext uri="{28A0092B-C50C-407E-A947-70E740481C1C}">
                <a14:useLocalDpi xmlns:a14="http://schemas.microsoft.com/office/drawing/2010/main" val="0"/>
              </a:ext>
            </a:extLst>
          </a:blip>
          <a:srcRect l="31505" r="31505"/>
          <a:stretch>
            <a:fillRect/>
          </a:stretch>
        </p:blipFill>
        <p:spPr/>
      </p:pic>
      <p:sp>
        <p:nvSpPr>
          <p:cNvPr id="14" name="TextBox 13">
            <a:extLst>
              <a:ext uri="{FF2B5EF4-FFF2-40B4-BE49-F238E27FC236}">
                <a16:creationId xmlns:a16="http://schemas.microsoft.com/office/drawing/2014/main" id="{13B8C168-E268-4342-A32D-05A0A3318681}"/>
              </a:ext>
            </a:extLst>
          </p:cNvPr>
          <p:cNvSpPr txBox="1"/>
          <p:nvPr/>
        </p:nvSpPr>
        <p:spPr>
          <a:xfrm>
            <a:off x="11398037" y="245598"/>
            <a:ext cx="683208" cy="400110"/>
          </a:xfrm>
          <a:prstGeom prst="rect">
            <a:avLst/>
          </a:prstGeom>
          <a:noFill/>
        </p:spPr>
        <p:txBody>
          <a:bodyPr wrap="square" rtlCol="0">
            <a:spAutoFit/>
          </a:bodyPr>
          <a:lstStyle/>
          <a:p>
            <a:r>
              <a:rPr lang="en-US" sz="2000" b="1" dirty="0">
                <a:solidFill>
                  <a:schemeClr val="accent1"/>
                </a:solidFill>
              </a:rPr>
              <a:t>2</a:t>
            </a:r>
            <a:endParaRPr lang="ru-RU" sz="2000" b="1" dirty="0">
              <a:solidFill>
                <a:schemeClr val="accent1"/>
              </a:solidFill>
            </a:endParaRPr>
          </a:p>
        </p:txBody>
      </p:sp>
    </p:spTree>
    <p:extLst>
      <p:ext uri="{BB962C8B-B14F-4D97-AF65-F5344CB8AC3E}">
        <p14:creationId xmlns:p14="http://schemas.microsoft.com/office/powerpoint/2010/main" val="1961774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Прямоугольник 15">
            <a:extLst>
              <a:ext uri="{FF2B5EF4-FFF2-40B4-BE49-F238E27FC236}">
                <a16:creationId xmlns:a16="http://schemas.microsoft.com/office/drawing/2014/main" id="{367684DB-201A-4F91-8EA8-3BC09DD3B4EE}"/>
              </a:ext>
            </a:extLst>
          </p:cNvPr>
          <p:cNvSpPr/>
          <p:nvPr/>
        </p:nvSpPr>
        <p:spPr>
          <a:xfrm>
            <a:off x="4777969" y="3980889"/>
            <a:ext cx="6249161" cy="2031325"/>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ru-RU"/>
          </a:p>
        </p:txBody>
      </p:sp>
      <p:sp>
        <p:nvSpPr>
          <p:cNvPr id="12" name="Прямоугольник 11">
            <a:extLst>
              <a:ext uri="{FF2B5EF4-FFF2-40B4-BE49-F238E27FC236}">
                <a16:creationId xmlns:a16="http://schemas.microsoft.com/office/drawing/2014/main" id="{D15CC698-E9B9-48AB-AB43-BDCBE6D4BF56}"/>
              </a:ext>
            </a:extLst>
          </p:cNvPr>
          <p:cNvSpPr/>
          <p:nvPr/>
        </p:nvSpPr>
        <p:spPr>
          <a:xfrm>
            <a:off x="4772522" y="1877113"/>
            <a:ext cx="6249161" cy="1519308"/>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ru-RU"/>
          </a:p>
        </p:txBody>
      </p:sp>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4000" b="1" dirty="0">
                <a:solidFill>
                  <a:schemeClr val="accent4"/>
                </a:solidFill>
              </a:rPr>
              <a:t>Aims and objectives (1/2)</a:t>
            </a:r>
          </a:p>
        </p:txBody>
      </p:sp>
      <p:grpSp>
        <p:nvGrpSpPr>
          <p:cNvPr id="3" name="Group 2">
            <a:extLst>
              <a:ext uri="{FF2B5EF4-FFF2-40B4-BE49-F238E27FC236}">
                <a16:creationId xmlns:a16="http://schemas.microsoft.com/office/drawing/2014/main" id="{55D59553-A039-471C-AE26-F96ADECAB6CF}"/>
              </a:ext>
            </a:extLst>
          </p:cNvPr>
          <p:cNvGrpSpPr/>
          <p:nvPr/>
        </p:nvGrpSpPr>
        <p:grpSpPr>
          <a:xfrm>
            <a:off x="532102" y="1923466"/>
            <a:ext cx="3752819" cy="3057822"/>
            <a:chOff x="668085" y="2077401"/>
            <a:chExt cx="4701308" cy="3689499"/>
          </a:xfrm>
        </p:grpSpPr>
        <p:sp>
          <p:nvSpPr>
            <p:cNvPr id="94" name="Freeform: Shape 93">
              <a:extLst>
                <a:ext uri="{FF2B5EF4-FFF2-40B4-BE49-F238E27FC236}">
                  <a16:creationId xmlns:a16="http://schemas.microsoft.com/office/drawing/2014/main" id="{751AE6B3-E184-44A5-BDD7-FD4611BA780A}"/>
                </a:ext>
              </a:extLst>
            </p:cNvPr>
            <p:cNvSpPr/>
            <p:nvPr/>
          </p:nvSpPr>
          <p:spPr>
            <a:xfrm>
              <a:off x="1359982" y="2656301"/>
              <a:ext cx="2595962" cy="1801149"/>
            </a:xfrm>
            <a:custGeom>
              <a:avLst/>
              <a:gdLst>
                <a:gd name="connsiteX0" fmla="*/ 3863340 w 3857625"/>
                <a:gd name="connsiteY0" fmla="*/ 153352 h 2676525"/>
                <a:gd name="connsiteX1" fmla="*/ 3707130 w 3857625"/>
                <a:gd name="connsiteY1" fmla="*/ 0 h 2676525"/>
                <a:gd name="connsiteX2" fmla="*/ 1952625 w 3857625"/>
                <a:gd name="connsiteY2" fmla="*/ 952 h 2676525"/>
                <a:gd name="connsiteX3" fmla="*/ 156210 w 3857625"/>
                <a:gd name="connsiteY3" fmla="*/ 0 h 2676525"/>
                <a:gd name="connsiteX4" fmla="*/ 0 w 3857625"/>
                <a:gd name="connsiteY4" fmla="*/ 153352 h 2676525"/>
                <a:gd name="connsiteX5" fmla="*/ 0 w 3857625"/>
                <a:gd name="connsiteY5" fmla="*/ 2525078 h 2676525"/>
                <a:gd name="connsiteX6" fmla="*/ 156210 w 3857625"/>
                <a:gd name="connsiteY6" fmla="*/ 2680335 h 2676525"/>
                <a:gd name="connsiteX7" fmla="*/ 2029778 w 3857625"/>
                <a:gd name="connsiteY7" fmla="*/ 2680335 h 2676525"/>
                <a:gd name="connsiteX8" fmla="*/ 2029778 w 3857625"/>
                <a:gd name="connsiteY8" fmla="*/ 2680335 h 2676525"/>
                <a:gd name="connsiteX9" fmla="*/ 3708083 w 3857625"/>
                <a:gd name="connsiteY9" fmla="*/ 2680335 h 2676525"/>
                <a:gd name="connsiteX10" fmla="*/ 3864293 w 3857625"/>
                <a:gd name="connsiteY10" fmla="*/ 2525078 h 2676525"/>
                <a:gd name="connsiteX11" fmla="*/ 3863340 w 3857625"/>
                <a:gd name="connsiteY11" fmla="*/ 153352 h 2676525"/>
                <a:gd name="connsiteX12" fmla="*/ 3618548 w 3857625"/>
                <a:gd name="connsiteY12" fmla="*/ 2458403 h 2676525"/>
                <a:gd name="connsiteX13" fmla="*/ 2455545 w 3857625"/>
                <a:gd name="connsiteY13" fmla="*/ 2458403 h 2676525"/>
                <a:gd name="connsiteX14" fmla="*/ 2455545 w 3857625"/>
                <a:gd name="connsiteY14" fmla="*/ 2458403 h 2676525"/>
                <a:gd name="connsiteX15" fmla="*/ 244792 w 3857625"/>
                <a:gd name="connsiteY15" fmla="*/ 2458403 h 2676525"/>
                <a:gd name="connsiteX16" fmla="*/ 143827 w 3857625"/>
                <a:gd name="connsiteY16" fmla="*/ 2355533 h 2676525"/>
                <a:gd name="connsiteX17" fmla="*/ 143827 w 3857625"/>
                <a:gd name="connsiteY17" fmla="*/ 345757 h 2676525"/>
                <a:gd name="connsiteX18" fmla="*/ 237172 w 3857625"/>
                <a:gd name="connsiteY18" fmla="*/ 249555 h 2676525"/>
                <a:gd name="connsiteX19" fmla="*/ 1890713 w 3857625"/>
                <a:gd name="connsiteY19" fmla="*/ 249555 h 2676525"/>
                <a:gd name="connsiteX20" fmla="*/ 1890713 w 3857625"/>
                <a:gd name="connsiteY20" fmla="*/ 249555 h 2676525"/>
                <a:gd name="connsiteX21" fmla="*/ 3626168 w 3857625"/>
                <a:gd name="connsiteY21" fmla="*/ 249555 h 2676525"/>
                <a:gd name="connsiteX22" fmla="*/ 3719513 w 3857625"/>
                <a:gd name="connsiteY22" fmla="*/ 345757 h 2676525"/>
                <a:gd name="connsiteX23" fmla="*/ 3719513 w 3857625"/>
                <a:gd name="connsiteY23" fmla="*/ 2355533 h 2676525"/>
                <a:gd name="connsiteX24" fmla="*/ 3618548 w 3857625"/>
                <a:gd name="connsiteY24" fmla="*/ 2458403 h 267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857625" h="2676525">
                  <a:moveTo>
                    <a:pt x="3863340" y="153352"/>
                  </a:moveTo>
                  <a:cubicBezTo>
                    <a:pt x="3863340" y="49530"/>
                    <a:pt x="3811905" y="0"/>
                    <a:pt x="3707130" y="0"/>
                  </a:cubicBezTo>
                  <a:cubicBezTo>
                    <a:pt x="3122295" y="0"/>
                    <a:pt x="2537460" y="0"/>
                    <a:pt x="1952625" y="952"/>
                  </a:cubicBezTo>
                  <a:cubicBezTo>
                    <a:pt x="1353503" y="0"/>
                    <a:pt x="755333" y="0"/>
                    <a:pt x="156210" y="0"/>
                  </a:cubicBezTo>
                  <a:cubicBezTo>
                    <a:pt x="51435" y="0"/>
                    <a:pt x="0" y="49530"/>
                    <a:pt x="0" y="153352"/>
                  </a:cubicBezTo>
                  <a:cubicBezTo>
                    <a:pt x="0" y="943927"/>
                    <a:pt x="0" y="1734502"/>
                    <a:pt x="0" y="2525078"/>
                  </a:cubicBezTo>
                  <a:cubicBezTo>
                    <a:pt x="0" y="2627948"/>
                    <a:pt x="53340" y="2680335"/>
                    <a:pt x="156210" y="2680335"/>
                  </a:cubicBezTo>
                  <a:cubicBezTo>
                    <a:pt x="781050" y="2680335"/>
                    <a:pt x="1404938" y="2680335"/>
                    <a:pt x="2029778" y="2680335"/>
                  </a:cubicBezTo>
                  <a:cubicBezTo>
                    <a:pt x="2029778" y="2680335"/>
                    <a:pt x="2029778" y="2680335"/>
                    <a:pt x="2029778" y="2680335"/>
                  </a:cubicBezTo>
                  <a:cubicBezTo>
                    <a:pt x="2588895" y="2680335"/>
                    <a:pt x="3148965" y="2680335"/>
                    <a:pt x="3708083" y="2680335"/>
                  </a:cubicBezTo>
                  <a:cubicBezTo>
                    <a:pt x="3810953" y="2680335"/>
                    <a:pt x="3864293" y="2627948"/>
                    <a:pt x="3864293" y="2525078"/>
                  </a:cubicBezTo>
                  <a:cubicBezTo>
                    <a:pt x="3864293" y="1733550"/>
                    <a:pt x="3864293" y="943927"/>
                    <a:pt x="3863340" y="153352"/>
                  </a:cubicBezTo>
                  <a:close/>
                  <a:moveTo>
                    <a:pt x="3618548" y="2458403"/>
                  </a:moveTo>
                  <a:cubicBezTo>
                    <a:pt x="3230880" y="2458403"/>
                    <a:pt x="2843213" y="2458403"/>
                    <a:pt x="2455545" y="2458403"/>
                  </a:cubicBezTo>
                  <a:lnTo>
                    <a:pt x="2455545" y="2458403"/>
                  </a:lnTo>
                  <a:cubicBezTo>
                    <a:pt x="1718310" y="2458403"/>
                    <a:pt x="982028" y="2458403"/>
                    <a:pt x="244792" y="2458403"/>
                  </a:cubicBezTo>
                  <a:cubicBezTo>
                    <a:pt x="158115" y="2458403"/>
                    <a:pt x="143827" y="2444115"/>
                    <a:pt x="143827" y="2355533"/>
                  </a:cubicBezTo>
                  <a:cubicBezTo>
                    <a:pt x="143827" y="1685925"/>
                    <a:pt x="143827" y="1016318"/>
                    <a:pt x="143827" y="345757"/>
                  </a:cubicBezTo>
                  <a:cubicBezTo>
                    <a:pt x="143827" y="265747"/>
                    <a:pt x="159067" y="249555"/>
                    <a:pt x="237172" y="249555"/>
                  </a:cubicBezTo>
                  <a:cubicBezTo>
                    <a:pt x="788670" y="249555"/>
                    <a:pt x="1339215" y="249555"/>
                    <a:pt x="1890713" y="249555"/>
                  </a:cubicBezTo>
                  <a:cubicBezTo>
                    <a:pt x="1890713" y="249555"/>
                    <a:pt x="1890713" y="249555"/>
                    <a:pt x="1890713" y="249555"/>
                  </a:cubicBezTo>
                  <a:cubicBezTo>
                    <a:pt x="2468880" y="249555"/>
                    <a:pt x="3047048" y="249555"/>
                    <a:pt x="3626168" y="249555"/>
                  </a:cubicBezTo>
                  <a:cubicBezTo>
                    <a:pt x="3704273" y="249555"/>
                    <a:pt x="3719513" y="265747"/>
                    <a:pt x="3719513" y="345757"/>
                  </a:cubicBezTo>
                  <a:cubicBezTo>
                    <a:pt x="3719513" y="1015365"/>
                    <a:pt x="3719513" y="1684973"/>
                    <a:pt x="3719513" y="2355533"/>
                  </a:cubicBezTo>
                  <a:cubicBezTo>
                    <a:pt x="3719513" y="2444115"/>
                    <a:pt x="3705225" y="2458403"/>
                    <a:pt x="3618548" y="2458403"/>
                  </a:cubicBezTo>
                  <a:close/>
                </a:path>
              </a:pathLst>
            </a:custGeom>
            <a:solidFill>
              <a:schemeClr val="accent2"/>
            </a:solidFill>
            <a:ln w="9525" cap="flat">
              <a:noFill/>
              <a:prstDash val="solid"/>
              <a:miter/>
            </a:ln>
          </p:spPr>
          <p:txBody>
            <a:bodyPr rtlCol="0" anchor="ctr"/>
            <a:lstStyle/>
            <a:p>
              <a:endParaRPr lang="en-US"/>
            </a:p>
          </p:txBody>
        </p:sp>
        <p:grpSp>
          <p:nvGrpSpPr>
            <p:cNvPr id="52" name="Group 51">
              <a:extLst>
                <a:ext uri="{FF2B5EF4-FFF2-40B4-BE49-F238E27FC236}">
                  <a16:creationId xmlns:a16="http://schemas.microsoft.com/office/drawing/2014/main" id="{3480DBFD-B6D4-420D-95A4-9DD9E200101D}"/>
                </a:ext>
              </a:extLst>
            </p:cNvPr>
            <p:cNvGrpSpPr/>
            <p:nvPr/>
          </p:nvGrpSpPr>
          <p:grpSpPr>
            <a:xfrm>
              <a:off x="2042984" y="2974608"/>
              <a:ext cx="1275678" cy="1121578"/>
              <a:chOff x="3983887" y="4061275"/>
              <a:chExt cx="2122406" cy="1866023"/>
            </a:xfrm>
          </p:grpSpPr>
          <p:grpSp>
            <p:nvGrpSpPr>
              <p:cNvPr id="53" name="Group 52">
                <a:extLst>
                  <a:ext uri="{FF2B5EF4-FFF2-40B4-BE49-F238E27FC236}">
                    <a16:creationId xmlns:a16="http://schemas.microsoft.com/office/drawing/2014/main" id="{694CA47E-15C9-45B7-9685-1DD17B02D1DB}"/>
                  </a:ext>
                </a:extLst>
              </p:cNvPr>
              <p:cNvGrpSpPr/>
              <p:nvPr/>
            </p:nvGrpSpPr>
            <p:grpSpPr>
              <a:xfrm>
                <a:off x="3983887" y="5358975"/>
                <a:ext cx="2049157" cy="568323"/>
                <a:chOff x="3622676" y="3492499"/>
                <a:chExt cx="2575763" cy="714375"/>
              </a:xfrm>
              <a:effectLst>
                <a:outerShdw blurRad="50800" dist="38100" dir="8100000" algn="tr" rotWithShape="0">
                  <a:prstClr val="black">
                    <a:alpha val="40000"/>
                  </a:prstClr>
                </a:outerShdw>
              </a:effectLst>
            </p:grpSpPr>
            <p:sp>
              <p:nvSpPr>
                <p:cNvPr id="66" name="Freeform 15">
                  <a:extLst>
                    <a:ext uri="{FF2B5EF4-FFF2-40B4-BE49-F238E27FC236}">
                      <a16:creationId xmlns:a16="http://schemas.microsoft.com/office/drawing/2014/main" id="{8CFA59E0-877E-4828-8E8F-D9749F56B681}"/>
                    </a:ext>
                  </a:extLst>
                </p:cNvPr>
                <p:cNvSpPr/>
                <p:nvPr/>
              </p:nvSpPr>
              <p:spPr>
                <a:xfrm>
                  <a:off x="3622676" y="3492499"/>
                  <a:ext cx="2575763" cy="714375"/>
                </a:xfrm>
                <a:custGeom>
                  <a:avLst/>
                  <a:gdLst>
                    <a:gd name="connsiteX0" fmla="*/ 190500 w 2559050"/>
                    <a:gd name="connsiteY0" fmla="*/ 0 h 698500"/>
                    <a:gd name="connsiteX1" fmla="*/ 0 w 2559050"/>
                    <a:gd name="connsiteY1" fmla="*/ 152400 h 698500"/>
                    <a:gd name="connsiteX2" fmla="*/ 6350 w 2559050"/>
                    <a:gd name="connsiteY2" fmla="*/ 2159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90500 w 2559050"/>
                    <a:gd name="connsiteY0" fmla="*/ 0 h 698500"/>
                    <a:gd name="connsiteX1" fmla="*/ 0 w 2559050"/>
                    <a:gd name="connsiteY1" fmla="*/ 152400 h 698500"/>
                    <a:gd name="connsiteX2" fmla="*/ 19050 w 2559050"/>
                    <a:gd name="connsiteY2" fmla="*/ 2413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84150 w 2552700"/>
                    <a:gd name="connsiteY0" fmla="*/ 0 h 698500"/>
                    <a:gd name="connsiteX1" fmla="*/ 9525 w 2552700"/>
                    <a:gd name="connsiteY1" fmla="*/ 152400 h 698500"/>
                    <a:gd name="connsiteX2" fmla="*/ 12700 w 2552700"/>
                    <a:gd name="connsiteY2" fmla="*/ 241300 h 698500"/>
                    <a:gd name="connsiteX3" fmla="*/ 2495550 w 2552700"/>
                    <a:gd name="connsiteY3" fmla="*/ 241300 h 698500"/>
                    <a:gd name="connsiteX4" fmla="*/ 2463800 w 2552700"/>
                    <a:gd name="connsiteY4" fmla="*/ 552450 h 698500"/>
                    <a:gd name="connsiteX5" fmla="*/ 69850 w 2552700"/>
                    <a:gd name="connsiteY5" fmla="*/ 565150 h 698500"/>
                    <a:gd name="connsiteX6" fmla="*/ 95250 w 2552700"/>
                    <a:gd name="connsiteY6" fmla="*/ 520700 h 698500"/>
                    <a:gd name="connsiteX7" fmla="*/ 0 w 2552700"/>
                    <a:gd name="connsiteY7" fmla="*/ 577850 h 698500"/>
                    <a:gd name="connsiteX8" fmla="*/ 38100 w 2552700"/>
                    <a:gd name="connsiteY8" fmla="*/ 666750 h 698500"/>
                    <a:gd name="connsiteX9" fmla="*/ 2393950 w 2552700"/>
                    <a:gd name="connsiteY9" fmla="*/ 692150 h 698500"/>
                    <a:gd name="connsiteX10" fmla="*/ 2425700 w 2552700"/>
                    <a:gd name="connsiteY10" fmla="*/ 666750 h 698500"/>
                    <a:gd name="connsiteX11" fmla="*/ 2495550 w 2552700"/>
                    <a:gd name="connsiteY11" fmla="*/ 698500 h 698500"/>
                    <a:gd name="connsiteX12" fmla="*/ 2546350 w 2552700"/>
                    <a:gd name="connsiteY12" fmla="*/ 685800 h 698500"/>
                    <a:gd name="connsiteX13" fmla="*/ 2552700 w 2552700"/>
                    <a:gd name="connsiteY13" fmla="*/ 158750 h 698500"/>
                    <a:gd name="connsiteX14" fmla="*/ 2470150 w 2552700"/>
                    <a:gd name="connsiteY14" fmla="*/ 95250 h 698500"/>
                    <a:gd name="connsiteX15" fmla="*/ 514350 w 2552700"/>
                    <a:gd name="connsiteY15" fmla="*/ 184150 h 698500"/>
                    <a:gd name="connsiteX16" fmla="*/ 184150 w 2552700"/>
                    <a:gd name="connsiteY16" fmla="*/ 0 h 698500"/>
                    <a:gd name="connsiteX0" fmla="*/ 184150 w 2571750"/>
                    <a:gd name="connsiteY0" fmla="*/ 0 h 698500"/>
                    <a:gd name="connsiteX1" fmla="*/ 9525 w 2571750"/>
                    <a:gd name="connsiteY1" fmla="*/ 152400 h 698500"/>
                    <a:gd name="connsiteX2" fmla="*/ 12700 w 2571750"/>
                    <a:gd name="connsiteY2" fmla="*/ 241300 h 698500"/>
                    <a:gd name="connsiteX3" fmla="*/ 2495550 w 2571750"/>
                    <a:gd name="connsiteY3" fmla="*/ 241300 h 698500"/>
                    <a:gd name="connsiteX4" fmla="*/ 2463800 w 2571750"/>
                    <a:gd name="connsiteY4" fmla="*/ 552450 h 698500"/>
                    <a:gd name="connsiteX5" fmla="*/ 69850 w 2571750"/>
                    <a:gd name="connsiteY5" fmla="*/ 565150 h 698500"/>
                    <a:gd name="connsiteX6" fmla="*/ 95250 w 2571750"/>
                    <a:gd name="connsiteY6" fmla="*/ 520700 h 698500"/>
                    <a:gd name="connsiteX7" fmla="*/ 0 w 2571750"/>
                    <a:gd name="connsiteY7" fmla="*/ 577850 h 698500"/>
                    <a:gd name="connsiteX8" fmla="*/ 38100 w 2571750"/>
                    <a:gd name="connsiteY8" fmla="*/ 666750 h 698500"/>
                    <a:gd name="connsiteX9" fmla="*/ 2393950 w 2571750"/>
                    <a:gd name="connsiteY9" fmla="*/ 692150 h 698500"/>
                    <a:gd name="connsiteX10" fmla="*/ 2425700 w 2571750"/>
                    <a:gd name="connsiteY10" fmla="*/ 666750 h 698500"/>
                    <a:gd name="connsiteX11" fmla="*/ 2495550 w 2571750"/>
                    <a:gd name="connsiteY11" fmla="*/ 698500 h 698500"/>
                    <a:gd name="connsiteX12" fmla="*/ 2546350 w 2571750"/>
                    <a:gd name="connsiteY12" fmla="*/ 685800 h 698500"/>
                    <a:gd name="connsiteX13" fmla="*/ 2571750 w 2571750"/>
                    <a:gd name="connsiteY13" fmla="*/ 193675 h 698500"/>
                    <a:gd name="connsiteX14" fmla="*/ 2470150 w 2571750"/>
                    <a:gd name="connsiteY14" fmla="*/ 95250 h 698500"/>
                    <a:gd name="connsiteX15" fmla="*/ 514350 w 2571750"/>
                    <a:gd name="connsiteY15" fmla="*/ 184150 h 698500"/>
                    <a:gd name="connsiteX16" fmla="*/ 184150 w 2571750"/>
                    <a:gd name="connsiteY16" fmla="*/ 0 h 698500"/>
                    <a:gd name="connsiteX0" fmla="*/ 184150 w 2555875"/>
                    <a:gd name="connsiteY0" fmla="*/ 0 h 698500"/>
                    <a:gd name="connsiteX1" fmla="*/ 9525 w 2555875"/>
                    <a:gd name="connsiteY1" fmla="*/ 152400 h 698500"/>
                    <a:gd name="connsiteX2" fmla="*/ 12700 w 2555875"/>
                    <a:gd name="connsiteY2" fmla="*/ 241300 h 698500"/>
                    <a:gd name="connsiteX3" fmla="*/ 2495550 w 2555875"/>
                    <a:gd name="connsiteY3" fmla="*/ 241300 h 698500"/>
                    <a:gd name="connsiteX4" fmla="*/ 2463800 w 2555875"/>
                    <a:gd name="connsiteY4" fmla="*/ 552450 h 698500"/>
                    <a:gd name="connsiteX5" fmla="*/ 69850 w 2555875"/>
                    <a:gd name="connsiteY5" fmla="*/ 565150 h 698500"/>
                    <a:gd name="connsiteX6" fmla="*/ 95250 w 2555875"/>
                    <a:gd name="connsiteY6" fmla="*/ 520700 h 698500"/>
                    <a:gd name="connsiteX7" fmla="*/ 0 w 2555875"/>
                    <a:gd name="connsiteY7" fmla="*/ 577850 h 698500"/>
                    <a:gd name="connsiteX8" fmla="*/ 38100 w 2555875"/>
                    <a:gd name="connsiteY8" fmla="*/ 666750 h 698500"/>
                    <a:gd name="connsiteX9" fmla="*/ 2393950 w 2555875"/>
                    <a:gd name="connsiteY9" fmla="*/ 692150 h 698500"/>
                    <a:gd name="connsiteX10" fmla="*/ 2425700 w 2555875"/>
                    <a:gd name="connsiteY10" fmla="*/ 666750 h 698500"/>
                    <a:gd name="connsiteX11" fmla="*/ 2495550 w 2555875"/>
                    <a:gd name="connsiteY11" fmla="*/ 698500 h 698500"/>
                    <a:gd name="connsiteX12" fmla="*/ 2546350 w 2555875"/>
                    <a:gd name="connsiteY12" fmla="*/ 685800 h 698500"/>
                    <a:gd name="connsiteX13" fmla="*/ 2555875 w 2555875"/>
                    <a:gd name="connsiteY13" fmla="*/ 171450 h 698500"/>
                    <a:gd name="connsiteX14" fmla="*/ 2470150 w 2555875"/>
                    <a:gd name="connsiteY14" fmla="*/ 95250 h 698500"/>
                    <a:gd name="connsiteX15" fmla="*/ 514350 w 2555875"/>
                    <a:gd name="connsiteY15" fmla="*/ 184150 h 698500"/>
                    <a:gd name="connsiteX16" fmla="*/ 184150 w 2555875"/>
                    <a:gd name="connsiteY16" fmla="*/ 0 h 698500"/>
                    <a:gd name="connsiteX0" fmla="*/ 184150 w 2562506"/>
                    <a:gd name="connsiteY0" fmla="*/ 0 h 698500"/>
                    <a:gd name="connsiteX1" fmla="*/ 9525 w 2562506"/>
                    <a:gd name="connsiteY1" fmla="*/ 152400 h 698500"/>
                    <a:gd name="connsiteX2" fmla="*/ 12700 w 2562506"/>
                    <a:gd name="connsiteY2" fmla="*/ 241300 h 698500"/>
                    <a:gd name="connsiteX3" fmla="*/ 2495550 w 2562506"/>
                    <a:gd name="connsiteY3" fmla="*/ 241300 h 698500"/>
                    <a:gd name="connsiteX4" fmla="*/ 2463800 w 2562506"/>
                    <a:gd name="connsiteY4" fmla="*/ 552450 h 698500"/>
                    <a:gd name="connsiteX5" fmla="*/ 69850 w 2562506"/>
                    <a:gd name="connsiteY5" fmla="*/ 565150 h 698500"/>
                    <a:gd name="connsiteX6" fmla="*/ 95250 w 2562506"/>
                    <a:gd name="connsiteY6" fmla="*/ 520700 h 698500"/>
                    <a:gd name="connsiteX7" fmla="*/ 0 w 2562506"/>
                    <a:gd name="connsiteY7" fmla="*/ 577850 h 698500"/>
                    <a:gd name="connsiteX8" fmla="*/ 38100 w 2562506"/>
                    <a:gd name="connsiteY8" fmla="*/ 666750 h 698500"/>
                    <a:gd name="connsiteX9" fmla="*/ 2393950 w 2562506"/>
                    <a:gd name="connsiteY9" fmla="*/ 692150 h 698500"/>
                    <a:gd name="connsiteX10" fmla="*/ 2425700 w 2562506"/>
                    <a:gd name="connsiteY10" fmla="*/ 666750 h 698500"/>
                    <a:gd name="connsiteX11" fmla="*/ 2495550 w 2562506"/>
                    <a:gd name="connsiteY11" fmla="*/ 698500 h 698500"/>
                    <a:gd name="connsiteX12" fmla="*/ 2562225 w 2562506"/>
                    <a:gd name="connsiteY12" fmla="*/ 685800 h 698500"/>
                    <a:gd name="connsiteX13" fmla="*/ 2555875 w 2562506"/>
                    <a:gd name="connsiteY13" fmla="*/ 171450 h 698500"/>
                    <a:gd name="connsiteX14" fmla="*/ 2470150 w 2562506"/>
                    <a:gd name="connsiteY14" fmla="*/ 95250 h 698500"/>
                    <a:gd name="connsiteX15" fmla="*/ 514350 w 2562506"/>
                    <a:gd name="connsiteY15" fmla="*/ 184150 h 698500"/>
                    <a:gd name="connsiteX16" fmla="*/ 184150 w 2562506"/>
                    <a:gd name="connsiteY16" fmla="*/ 0 h 69850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25700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9525 w 2562506"/>
                    <a:gd name="connsiteY8" fmla="*/ 688975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92075 w 2559331"/>
                    <a:gd name="connsiteY6" fmla="*/ 520700 h 692150"/>
                    <a:gd name="connsiteX7" fmla="*/ 0 w 2559331"/>
                    <a:gd name="connsiteY7" fmla="*/ 593725 h 692150"/>
                    <a:gd name="connsiteX8" fmla="*/ 6350 w 2559331"/>
                    <a:gd name="connsiteY8" fmla="*/ 688975 h 692150"/>
                    <a:gd name="connsiteX9" fmla="*/ 2390775 w 2559331"/>
                    <a:gd name="connsiteY9" fmla="*/ 692150 h 692150"/>
                    <a:gd name="connsiteX10" fmla="*/ 2432050 w 2559331"/>
                    <a:gd name="connsiteY10" fmla="*/ 6667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559050 w 2559331"/>
                    <a:gd name="connsiteY11" fmla="*/ 685800 h 692150"/>
                    <a:gd name="connsiteX12" fmla="*/ 2552700 w 2559331"/>
                    <a:gd name="connsiteY12" fmla="*/ 171450 h 692150"/>
                    <a:gd name="connsiteX13" fmla="*/ 2466975 w 2559331"/>
                    <a:gd name="connsiteY13" fmla="*/ 95250 h 692150"/>
                    <a:gd name="connsiteX14" fmla="*/ 511175 w 2559331"/>
                    <a:gd name="connsiteY14" fmla="*/ 184150 h 692150"/>
                    <a:gd name="connsiteX15" fmla="*/ 180975 w 2559331"/>
                    <a:gd name="connsiteY15" fmla="*/ 0 h 692150"/>
                    <a:gd name="connsiteX0" fmla="*/ 180975 w 2559331"/>
                    <a:gd name="connsiteY0" fmla="*/ 0 h 688975"/>
                    <a:gd name="connsiteX1" fmla="*/ 6350 w 2559331"/>
                    <a:gd name="connsiteY1" fmla="*/ 152400 h 688975"/>
                    <a:gd name="connsiteX2" fmla="*/ 9525 w 2559331"/>
                    <a:gd name="connsiteY2" fmla="*/ 241300 h 688975"/>
                    <a:gd name="connsiteX3" fmla="*/ 2454275 w 2559331"/>
                    <a:gd name="connsiteY3" fmla="*/ 234950 h 688975"/>
                    <a:gd name="connsiteX4" fmla="*/ 2454275 w 2559331"/>
                    <a:gd name="connsiteY4" fmla="*/ 552450 h 688975"/>
                    <a:gd name="connsiteX5" fmla="*/ 66675 w 2559331"/>
                    <a:gd name="connsiteY5" fmla="*/ 565150 h 688975"/>
                    <a:gd name="connsiteX6" fmla="*/ 88900 w 2559331"/>
                    <a:gd name="connsiteY6" fmla="*/ 568325 h 688975"/>
                    <a:gd name="connsiteX7" fmla="*/ 92075 w 2559331"/>
                    <a:gd name="connsiteY7" fmla="*/ 520700 h 688975"/>
                    <a:gd name="connsiteX8" fmla="*/ 0 w 2559331"/>
                    <a:gd name="connsiteY8" fmla="*/ 593725 h 688975"/>
                    <a:gd name="connsiteX9" fmla="*/ 6350 w 2559331"/>
                    <a:gd name="connsiteY9" fmla="*/ 688975 h 688975"/>
                    <a:gd name="connsiteX10" fmla="*/ 2559050 w 2559331"/>
                    <a:gd name="connsiteY10" fmla="*/ 685800 h 688975"/>
                    <a:gd name="connsiteX11" fmla="*/ 2552700 w 2559331"/>
                    <a:gd name="connsiteY11" fmla="*/ 171450 h 688975"/>
                    <a:gd name="connsiteX12" fmla="*/ 2466975 w 2559331"/>
                    <a:gd name="connsiteY12" fmla="*/ 95250 h 688975"/>
                    <a:gd name="connsiteX13" fmla="*/ 511175 w 2559331"/>
                    <a:gd name="connsiteY13" fmla="*/ 184150 h 688975"/>
                    <a:gd name="connsiteX14" fmla="*/ 180975 w 25593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54275 w 2570812"/>
                    <a:gd name="connsiteY3" fmla="*/ 2349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485775 w 2570812"/>
                    <a:gd name="connsiteY13" fmla="*/ 1714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180975 w 2570812"/>
                    <a:gd name="connsiteY13" fmla="*/ 0 h 688975"/>
                    <a:gd name="connsiteX0" fmla="*/ 180975 w 2570812"/>
                    <a:gd name="connsiteY0" fmla="*/ 31750 h 720725"/>
                    <a:gd name="connsiteX1" fmla="*/ 6350 w 2570812"/>
                    <a:gd name="connsiteY1" fmla="*/ 184150 h 720725"/>
                    <a:gd name="connsiteX2" fmla="*/ 9525 w 2570812"/>
                    <a:gd name="connsiteY2" fmla="*/ 273050 h 720725"/>
                    <a:gd name="connsiteX3" fmla="*/ 2460625 w 2570812"/>
                    <a:gd name="connsiteY3" fmla="*/ 279400 h 720725"/>
                    <a:gd name="connsiteX4" fmla="*/ 2457450 w 2570812"/>
                    <a:gd name="connsiteY4" fmla="*/ 593725 h 720725"/>
                    <a:gd name="connsiteX5" fmla="*/ 66675 w 2570812"/>
                    <a:gd name="connsiteY5" fmla="*/ 596900 h 720725"/>
                    <a:gd name="connsiteX6" fmla="*/ 88900 w 2570812"/>
                    <a:gd name="connsiteY6" fmla="*/ 600075 h 720725"/>
                    <a:gd name="connsiteX7" fmla="*/ 92075 w 2570812"/>
                    <a:gd name="connsiteY7" fmla="*/ 552450 h 720725"/>
                    <a:gd name="connsiteX8" fmla="*/ 0 w 2570812"/>
                    <a:gd name="connsiteY8" fmla="*/ 625475 h 720725"/>
                    <a:gd name="connsiteX9" fmla="*/ 6350 w 2570812"/>
                    <a:gd name="connsiteY9" fmla="*/ 720725 h 720725"/>
                    <a:gd name="connsiteX10" fmla="*/ 2565400 w 2570812"/>
                    <a:gd name="connsiteY10" fmla="*/ 720725 h 720725"/>
                    <a:gd name="connsiteX11" fmla="*/ 2552700 w 2570812"/>
                    <a:gd name="connsiteY11" fmla="*/ 203200 h 720725"/>
                    <a:gd name="connsiteX12" fmla="*/ 2336800 w 2570812"/>
                    <a:gd name="connsiteY12" fmla="*/ 0 h 720725"/>
                    <a:gd name="connsiteX13" fmla="*/ 180975 w 2570812"/>
                    <a:gd name="connsiteY13" fmla="*/ 31750 h 72072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352675 w 2570812"/>
                    <a:gd name="connsiteY12" fmla="*/ 19050 h 688975"/>
                    <a:gd name="connsiteX13" fmla="*/ 180975 w 2570812"/>
                    <a:gd name="connsiteY13" fmla="*/ 0 h 6889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52675 w 2570812"/>
                    <a:gd name="connsiteY12" fmla="*/ 4445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08225 w 2570812"/>
                    <a:gd name="connsiteY12" fmla="*/ 1270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2985"/>
                    <a:gd name="connsiteY0" fmla="*/ 0 h 714375"/>
                    <a:gd name="connsiteX1" fmla="*/ 6350 w 2572985"/>
                    <a:gd name="connsiteY1" fmla="*/ 177800 h 714375"/>
                    <a:gd name="connsiteX2" fmla="*/ 9525 w 2572985"/>
                    <a:gd name="connsiteY2" fmla="*/ 266700 h 714375"/>
                    <a:gd name="connsiteX3" fmla="*/ 2460625 w 2572985"/>
                    <a:gd name="connsiteY3" fmla="*/ 273050 h 714375"/>
                    <a:gd name="connsiteX4" fmla="*/ 2457450 w 2572985"/>
                    <a:gd name="connsiteY4" fmla="*/ 587375 h 714375"/>
                    <a:gd name="connsiteX5" fmla="*/ 66675 w 2572985"/>
                    <a:gd name="connsiteY5" fmla="*/ 590550 h 714375"/>
                    <a:gd name="connsiteX6" fmla="*/ 88900 w 2572985"/>
                    <a:gd name="connsiteY6" fmla="*/ 593725 h 714375"/>
                    <a:gd name="connsiteX7" fmla="*/ 92075 w 2572985"/>
                    <a:gd name="connsiteY7" fmla="*/ 546100 h 714375"/>
                    <a:gd name="connsiteX8" fmla="*/ 0 w 2572985"/>
                    <a:gd name="connsiteY8" fmla="*/ 619125 h 714375"/>
                    <a:gd name="connsiteX9" fmla="*/ 6350 w 2572985"/>
                    <a:gd name="connsiteY9" fmla="*/ 714375 h 714375"/>
                    <a:gd name="connsiteX10" fmla="*/ 2565400 w 2572985"/>
                    <a:gd name="connsiteY10" fmla="*/ 714375 h 714375"/>
                    <a:gd name="connsiteX11" fmla="*/ 2565567 w 2572985"/>
                    <a:gd name="connsiteY11" fmla="*/ 205427 h 714375"/>
                    <a:gd name="connsiteX12" fmla="*/ 2295525 w 2572985"/>
                    <a:gd name="connsiteY12" fmla="*/ 0 h 714375"/>
                    <a:gd name="connsiteX13" fmla="*/ 225425 w 2572985"/>
                    <a:gd name="connsiteY13" fmla="*/ 0 h 714375"/>
                    <a:gd name="connsiteX0" fmla="*/ 225425 w 2575763"/>
                    <a:gd name="connsiteY0" fmla="*/ 0 h 714375"/>
                    <a:gd name="connsiteX1" fmla="*/ 6350 w 2575763"/>
                    <a:gd name="connsiteY1" fmla="*/ 177800 h 714375"/>
                    <a:gd name="connsiteX2" fmla="*/ 9525 w 2575763"/>
                    <a:gd name="connsiteY2" fmla="*/ 266700 h 714375"/>
                    <a:gd name="connsiteX3" fmla="*/ 2460625 w 2575763"/>
                    <a:gd name="connsiteY3" fmla="*/ 273050 h 714375"/>
                    <a:gd name="connsiteX4" fmla="*/ 2457450 w 2575763"/>
                    <a:gd name="connsiteY4" fmla="*/ 587375 h 714375"/>
                    <a:gd name="connsiteX5" fmla="*/ 66675 w 2575763"/>
                    <a:gd name="connsiteY5" fmla="*/ 590550 h 714375"/>
                    <a:gd name="connsiteX6" fmla="*/ 88900 w 2575763"/>
                    <a:gd name="connsiteY6" fmla="*/ 593725 h 714375"/>
                    <a:gd name="connsiteX7" fmla="*/ 92075 w 2575763"/>
                    <a:gd name="connsiteY7" fmla="*/ 546100 h 714375"/>
                    <a:gd name="connsiteX8" fmla="*/ 0 w 2575763"/>
                    <a:gd name="connsiteY8" fmla="*/ 619125 h 714375"/>
                    <a:gd name="connsiteX9" fmla="*/ 6350 w 2575763"/>
                    <a:gd name="connsiteY9" fmla="*/ 714375 h 714375"/>
                    <a:gd name="connsiteX10" fmla="*/ 2565400 w 2575763"/>
                    <a:gd name="connsiteY10" fmla="*/ 714375 h 714375"/>
                    <a:gd name="connsiteX11" fmla="*/ 2574145 w 2575763"/>
                    <a:gd name="connsiteY11" fmla="*/ 205427 h 714375"/>
                    <a:gd name="connsiteX12" fmla="*/ 2295525 w 2575763"/>
                    <a:gd name="connsiteY12" fmla="*/ 0 h 714375"/>
                    <a:gd name="connsiteX13" fmla="*/ 225425 w 2575763"/>
                    <a:gd name="connsiteY13" fmla="*/ 0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75763" h="714375">
                      <a:moveTo>
                        <a:pt x="225425" y="0"/>
                      </a:moveTo>
                      <a:lnTo>
                        <a:pt x="6350" y="177800"/>
                      </a:lnTo>
                      <a:lnTo>
                        <a:pt x="9525" y="266700"/>
                      </a:lnTo>
                      <a:lnTo>
                        <a:pt x="2460625" y="273050"/>
                      </a:lnTo>
                      <a:cubicBezTo>
                        <a:pt x="2459567" y="377825"/>
                        <a:pt x="2458508" y="482600"/>
                        <a:pt x="2457450" y="587375"/>
                      </a:cubicBezTo>
                      <a:lnTo>
                        <a:pt x="66675" y="590550"/>
                      </a:lnTo>
                      <a:cubicBezTo>
                        <a:pt x="69850" y="588433"/>
                        <a:pt x="85725" y="595842"/>
                        <a:pt x="88900" y="593725"/>
                      </a:cubicBezTo>
                      <a:lnTo>
                        <a:pt x="92075" y="546100"/>
                      </a:lnTo>
                      <a:lnTo>
                        <a:pt x="0" y="619125"/>
                      </a:lnTo>
                      <a:lnTo>
                        <a:pt x="6350" y="714375"/>
                      </a:lnTo>
                      <a:lnTo>
                        <a:pt x="2565400" y="714375"/>
                      </a:lnTo>
                      <a:cubicBezTo>
                        <a:pt x="2583392" y="672042"/>
                        <a:pt x="2572028" y="381110"/>
                        <a:pt x="2574145" y="205427"/>
                      </a:cubicBezTo>
                      <a:cubicBezTo>
                        <a:pt x="2488420" y="123935"/>
                        <a:pt x="2381250" y="65617"/>
                        <a:pt x="2295525" y="0"/>
                      </a:cubicBezTo>
                      <a:lnTo>
                        <a:pt x="225425" y="0"/>
                      </a:lnTo>
                      <a:close/>
                    </a:path>
                  </a:pathLst>
                </a:custGeom>
                <a:solidFill>
                  <a:schemeClr val="accent1"/>
                </a:solidFill>
                <a:ln>
                  <a:noFill/>
                </a:ln>
                <a:effectLst>
                  <a:outerShdw blurRad="76200" dist="12700" dir="8100000" sy="-23000" kx="8004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67" name="Rectangle 22">
                  <a:extLst>
                    <a:ext uri="{FF2B5EF4-FFF2-40B4-BE49-F238E27FC236}">
                      <a16:creationId xmlns:a16="http://schemas.microsoft.com/office/drawing/2014/main" id="{C067EB7C-7925-4A0A-8C7D-4F28711D249F}"/>
                    </a:ext>
                  </a:extLst>
                </p:cNvPr>
                <p:cNvSpPr/>
                <p:nvPr/>
              </p:nvSpPr>
              <p:spPr>
                <a:xfrm>
                  <a:off x="3707904" y="3762375"/>
                  <a:ext cx="2376264" cy="321543"/>
                </a:xfrm>
                <a:custGeom>
                  <a:avLst/>
                  <a:gdLst>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64" h="321543">
                      <a:moveTo>
                        <a:pt x="0" y="0"/>
                      </a:moveTo>
                      <a:lnTo>
                        <a:pt x="2376264" y="0"/>
                      </a:lnTo>
                      <a:lnTo>
                        <a:pt x="2376264" y="321543"/>
                      </a:lnTo>
                      <a:lnTo>
                        <a:pt x="0" y="321543"/>
                      </a:lnTo>
                      <a:cubicBezTo>
                        <a:pt x="34925" y="258812"/>
                        <a:pt x="50800" y="110356"/>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54" name="Group 53">
                <a:extLst>
                  <a:ext uri="{FF2B5EF4-FFF2-40B4-BE49-F238E27FC236}">
                    <a16:creationId xmlns:a16="http://schemas.microsoft.com/office/drawing/2014/main" id="{679EE6A1-8171-4DFB-AABD-9E9CA0B26E0D}"/>
                  </a:ext>
                </a:extLst>
              </p:cNvPr>
              <p:cNvGrpSpPr/>
              <p:nvPr/>
            </p:nvGrpSpPr>
            <p:grpSpPr>
              <a:xfrm>
                <a:off x="4035197" y="5083389"/>
                <a:ext cx="2071096" cy="442029"/>
                <a:chOff x="3644106" y="3130550"/>
                <a:chExt cx="2603340" cy="555625"/>
              </a:xfrm>
              <a:effectLst>
                <a:outerShdw blurRad="50800" dist="38100" dir="8100000" algn="tr" rotWithShape="0">
                  <a:prstClr val="black">
                    <a:alpha val="40000"/>
                  </a:prstClr>
                </a:outerShdw>
              </a:effectLst>
            </p:grpSpPr>
            <p:sp>
              <p:nvSpPr>
                <p:cNvPr id="64" name="Freeform 18">
                  <a:extLst>
                    <a:ext uri="{FF2B5EF4-FFF2-40B4-BE49-F238E27FC236}">
                      <a16:creationId xmlns:a16="http://schemas.microsoft.com/office/drawing/2014/main" id="{EDBF89F9-BAE3-4F56-AD8E-8228F08B05E8}"/>
                    </a:ext>
                  </a:extLst>
                </p:cNvPr>
                <p:cNvSpPr/>
                <p:nvPr/>
              </p:nvSpPr>
              <p:spPr>
                <a:xfrm>
                  <a:off x="3644106" y="3130550"/>
                  <a:ext cx="2603340" cy="555625"/>
                </a:xfrm>
                <a:custGeom>
                  <a:avLst/>
                  <a:gdLst>
                    <a:gd name="connsiteX0" fmla="*/ 47625 w 2552700"/>
                    <a:gd name="connsiteY0" fmla="*/ 374650 h 685800"/>
                    <a:gd name="connsiteX1" fmla="*/ 0 w 2552700"/>
                    <a:gd name="connsiteY1" fmla="*/ 422275 h 685800"/>
                    <a:gd name="connsiteX2" fmla="*/ 447675 w 2552700"/>
                    <a:gd name="connsiteY2" fmla="*/ 685800 h 685800"/>
                    <a:gd name="connsiteX3" fmla="*/ 2549525 w 2552700"/>
                    <a:gd name="connsiteY3" fmla="*/ 615950 h 685800"/>
                    <a:gd name="connsiteX4" fmla="*/ 2552700 w 2552700"/>
                    <a:gd name="connsiteY4" fmla="*/ 273050 h 685800"/>
                    <a:gd name="connsiteX5" fmla="*/ 1384300 w 2552700"/>
                    <a:gd name="connsiteY5" fmla="*/ 0 h 685800"/>
                    <a:gd name="connsiteX6" fmla="*/ 6350 w 2552700"/>
                    <a:gd name="connsiteY6" fmla="*/ 168275 h 685800"/>
                    <a:gd name="connsiteX7" fmla="*/ 3175 w 2552700"/>
                    <a:gd name="connsiteY7" fmla="*/ 206375 h 685800"/>
                    <a:gd name="connsiteX8" fmla="*/ 463550 w 2552700"/>
                    <a:gd name="connsiteY8" fmla="*/ 374650 h 685800"/>
                    <a:gd name="connsiteX9" fmla="*/ 2520950 w 2552700"/>
                    <a:gd name="connsiteY9" fmla="*/ 333375 h 685800"/>
                    <a:gd name="connsiteX10" fmla="*/ 2501900 w 2552700"/>
                    <a:gd name="connsiteY10" fmla="*/ 549275 h 685800"/>
                    <a:gd name="connsiteX11" fmla="*/ 473075 w 2552700"/>
                    <a:gd name="connsiteY11" fmla="*/ 622300 h 685800"/>
                    <a:gd name="connsiteX12" fmla="*/ 47625 w 2552700"/>
                    <a:gd name="connsiteY12" fmla="*/ 374650 h 685800"/>
                    <a:gd name="connsiteX0" fmla="*/ 47625 w 2552700"/>
                    <a:gd name="connsiteY0" fmla="*/ 263525 h 574675"/>
                    <a:gd name="connsiteX1" fmla="*/ 0 w 2552700"/>
                    <a:gd name="connsiteY1" fmla="*/ 311150 h 574675"/>
                    <a:gd name="connsiteX2" fmla="*/ 447675 w 2552700"/>
                    <a:gd name="connsiteY2" fmla="*/ 574675 h 574675"/>
                    <a:gd name="connsiteX3" fmla="*/ 2549525 w 2552700"/>
                    <a:gd name="connsiteY3" fmla="*/ 504825 h 574675"/>
                    <a:gd name="connsiteX4" fmla="*/ 2552700 w 2552700"/>
                    <a:gd name="connsiteY4" fmla="*/ 161925 h 574675"/>
                    <a:gd name="connsiteX5" fmla="*/ 1552575 w 2552700"/>
                    <a:gd name="connsiteY5" fmla="*/ 0 h 574675"/>
                    <a:gd name="connsiteX6" fmla="*/ 6350 w 2552700"/>
                    <a:gd name="connsiteY6" fmla="*/ 57150 h 574675"/>
                    <a:gd name="connsiteX7" fmla="*/ 3175 w 2552700"/>
                    <a:gd name="connsiteY7" fmla="*/ 95250 h 574675"/>
                    <a:gd name="connsiteX8" fmla="*/ 463550 w 2552700"/>
                    <a:gd name="connsiteY8" fmla="*/ 263525 h 574675"/>
                    <a:gd name="connsiteX9" fmla="*/ 2520950 w 2552700"/>
                    <a:gd name="connsiteY9" fmla="*/ 222250 h 574675"/>
                    <a:gd name="connsiteX10" fmla="*/ 2501900 w 2552700"/>
                    <a:gd name="connsiteY10" fmla="*/ 438150 h 574675"/>
                    <a:gd name="connsiteX11" fmla="*/ 473075 w 2552700"/>
                    <a:gd name="connsiteY11" fmla="*/ 511175 h 574675"/>
                    <a:gd name="connsiteX12" fmla="*/ 47625 w 2552700"/>
                    <a:gd name="connsiteY12" fmla="*/ 263525 h 574675"/>
                    <a:gd name="connsiteX0" fmla="*/ 47625 w 2552700"/>
                    <a:gd name="connsiteY0" fmla="*/ 244475 h 555625"/>
                    <a:gd name="connsiteX1" fmla="*/ 0 w 2552700"/>
                    <a:gd name="connsiteY1" fmla="*/ 292100 h 555625"/>
                    <a:gd name="connsiteX2" fmla="*/ 447675 w 2552700"/>
                    <a:gd name="connsiteY2" fmla="*/ 555625 h 555625"/>
                    <a:gd name="connsiteX3" fmla="*/ 2549525 w 2552700"/>
                    <a:gd name="connsiteY3" fmla="*/ 485775 h 555625"/>
                    <a:gd name="connsiteX4" fmla="*/ 2552700 w 2552700"/>
                    <a:gd name="connsiteY4" fmla="*/ 142875 h 555625"/>
                    <a:gd name="connsiteX5" fmla="*/ 1606550 w 2552700"/>
                    <a:gd name="connsiteY5" fmla="*/ 0 h 555625"/>
                    <a:gd name="connsiteX6" fmla="*/ 6350 w 2552700"/>
                    <a:gd name="connsiteY6" fmla="*/ 38100 h 555625"/>
                    <a:gd name="connsiteX7" fmla="*/ 3175 w 2552700"/>
                    <a:gd name="connsiteY7" fmla="*/ 76200 h 555625"/>
                    <a:gd name="connsiteX8" fmla="*/ 463550 w 2552700"/>
                    <a:gd name="connsiteY8" fmla="*/ 244475 h 555625"/>
                    <a:gd name="connsiteX9" fmla="*/ 2520950 w 2552700"/>
                    <a:gd name="connsiteY9" fmla="*/ 203200 h 555625"/>
                    <a:gd name="connsiteX10" fmla="*/ 2501900 w 2552700"/>
                    <a:gd name="connsiteY10" fmla="*/ 419100 h 555625"/>
                    <a:gd name="connsiteX11" fmla="*/ 473075 w 2552700"/>
                    <a:gd name="connsiteY11" fmla="*/ 492125 h 555625"/>
                    <a:gd name="connsiteX12" fmla="*/ 47625 w 2552700"/>
                    <a:gd name="connsiteY12" fmla="*/ 244475 h 555625"/>
                    <a:gd name="connsiteX0" fmla="*/ 47625 w 2585519"/>
                    <a:gd name="connsiteY0" fmla="*/ 244475 h 555625"/>
                    <a:gd name="connsiteX1" fmla="*/ 0 w 2585519"/>
                    <a:gd name="connsiteY1" fmla="*/ 292100 h 555625"/>
                    <a:gd name="connsiteX2" fmla="*/ 447675 w 2585519"/>
                    <a:gd name="connsiteY2" fmla="*/ 555625 h 555625"/>
                    <a:gd name="connsiteX3" fmla="*/ 2549525 w 2585519"/>
                    <a:gd name="connsiteY3" fmla="*/ 485775 h 555625"/>
                    <a:gd name="connsiteX4" fmla="*/ 2552700 w 2585519"/>
                    <a:gd name="connsiteY4" fmla="*/ 142875 h 555625"/>
                    <a:gd name="connsiteX5" fmla="*/ 1606550 w 2585519"/>
                    <a:gd name="connsiteY5" fmla="*/ 0 h 555625"/>
                    <a:gd name="connsiteX6" fmla="*/ 6350 w 2585519"/>
                    <a:gd name="connsiteY6" fmla="*/ 38100 h 555625"/>
                    <a:gd name="connsiteX7" fmla="*/ 3175 w 2585519"/>
                    <a:gd name="connsiteY7" fmla="*/ 76200 h 555625"/>
                    <a:gd name="connsiteX8" fmla="*/ 463550 w 2585519"/>
                    <a:gd name="connsiteY8" fmla="*/ 244475 h 555625"/>
                    <a:gd name="connsiteX9" fmla="*/ 2520950 w 2585519"/>
                    <a:gd name="connsiteY9" fmla="*/ 203200 h 555625"/>
                    <a:gd name="connsiteX10" fmla="*/ 2501900 w 2585519"/>
                    <a:gd name="connsiteY10" fmla="*/ 419100 h 555625"/>
                    <a:gd name="connsiteX11" fmla="*/ 473075 w 2585519"/>
                    <a:gd name="connsiteY11" fmla="*/ 492125 h 555625"/>
                    <a:gd name="connsiteX12" fmla="*/ 47625 w 2585519"/>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520950 w 2599371"/>
                    <a:gd name="connsiteY9" fmla="*/ 203200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501900 w 2599371"/>
                    <a:gd name="connsiteY11" fmla="*/ 419100 h 555625"/>
                    <a:gd name="connsiteX12" fmla="*/ 473075 w 2599371"/>
                    <a:gd name="connsiteY12" fmla="*/ 492125 h 555625"/>
                    <a:gd name="connsiteX13" fmla="*/ 47625 w 2599371"/>
                    <a:gd name="connsiteY13"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479675 w 2599371"/>
                    <a:gd name="connsiteY11" fmla="*/ 425450 h 555625"/>
                    <a:gd name="connsiteX12" fmla="*/ 473075 w 2599371"/>
                    <a:gd name="connsiteY12" fmla="*/ 492125 h 555625"/>
                    <a:gd name="connsiteX13" fmla="*/ 47625 w 2599371"/>
                    <a:gd name="connsiteY13" fmla="*/ 244475 h 555625"/>
                    <a:gd name="connsiteX0" fmla="*/ 47625 w 2740156"/>
                    <a:gd name="connsiteY0" fmla="*/ 244475 h 555625"/>
                    <a:gd name="connsiteX1" fmla="*/ 0 w 2740156"/>
                    <a:gd name="connsiteY1" fmla="*/ 292100 h 555625"/>
                    <a:gd name="connsiteX2" fmla="*/ 447675 w 2740156"/>
                    <a:gd name="connsiteY2" fmla="*/ 555625 h 555625"/>
                    <a:gd name="connsiteX3" fmla="*/ 2549525 w 2740156"/>
                    <a:gd name="connsiteY3" fmla="*/ 485775 h 555625"/>
                    <a:gd name="connsiteX4" fmla="*/ 2552700 w 2740156"/>
                    <a:gd name="connsiteY4" fmla="*/ 142875 h 555625"/>
                    <a:gd name="connsiteX5" fmla="*/ 1606550 w 2740156"/>
                    <a:gd name="connsiteY5" fmla="*/ 0 h 555625"/>
                    <a:gd name="connsiteX6" fmla="*/ 6350 w 2740156"/>
                    <a:gd name="connsiteY6" fmla="*/ 38100 h 555625"/>
                    <a:gd name="connsiteX7" fmla="*/ 3175 w 2740156"/>
                    <a:gd name="connsiteY7" fmla="*/ 76200 h 555625"/>
                    <a:gd name="connsiteX8" fmla="*/ 463550 w 2740156"/>
                    <a:gd name="connsiteY8" fmla="*/ 244475 h 555625"/>
                    <a:gd name="connsiteX9" fmla="*/ 2495550 w 2740156"/>
                    <a:gd name="connsiteY9" fmla="*/ 206375 h 555625"/>
                    <a:gd name="connsiteX10" fmla="*/ 2479675 w 2740156"/>
                    <a:gd name="connsiteY10" fmla="*/ 425450 h 555625"/>
                    <a:gd name="connsiteX11" fmla="*/ 473075 w 2740156"/>
                    <a:gd name="connsiteY11" fmla="*/ 492125 h 555625"/>
                    <a:gd name="connsiteX12" fmla="*/ 47625 w 2740156"/>
                    <a:gd name="connsiteY12" fmla="*/ 244475 h 555625"/>
                    <a:gd name="connsiteX0" fmla="*/ 47625 w 2646925"/>
                    <a:gd name="connsiteY0" fmla="*/ 244475 h 555625"/>
                    <a:gd name="connsiteX1" fmla="*/ 0 w 2646925"/>
                    <a:gd name="connsiteY1" fmla="*/ 292100 h 555625"/>
                    <a:gd name="connsiteX2" fmla="*/ 447675 w 2646925"/>
                    <a:gd name="connsiteY2" fmla="*/ 555625 h 555625"/>
                    <a:gd name="connsiteX3" fmla="*/ 2549525 w 2646925"/>
                    <a:gd name="connsiteY3" fmla="*/ 485775 h 555625"/>
                    <a:gd name="connsiteX4" fmla="*/ 2552700 w 2646925"/>
                    <a:gd name="connsiteY4" fmla="*/ 142875 h 555625"/>
                    <a:gd name="connsiteX5" fmla="*/ 1606550 w 2646925"/>
                    <a:gd name="connsiteY5" fmla="*/ 0 h 555625"/>
                    <a:gd name="connsiteX6" fmla="*/ 6350 w 2646925"/>
                    <a:gd name="connsiteY6" fmla="*/ 38100 h 555625"/>
                    <a:gd name="connsiteX7" fmla="*/ 3175 w 2646925"/>
                    <a:gd name="connsiteY7" fmla="*/ 76200 h 555625"/>
                    <a:gd name="connsiteX8" fmla="*/ 463550 w 2646925"/>
                    <a:gd name="connsiteY8" fmla="*/ 244475 h 555625"/>
                    <a:gd name="connsiteX9" fmla="*/ 2495550 w 2646925"/>
                    <a:gd name="connsiteY9" fmla="*/ 206375 h 555625"/>
                    <a:gd name="connsiteX10" fmla="*/ 2479675 w 2646925"/>
                    <a:gd name="connsiteY10" fmla="*/ 425450 h 555625"/>
                    <a:gd name="connsiteX11" fmla="*/ 473075 w 2646925"/>
                    <a:gd name="connsiteY11" fmla="*/ 492125 h 555625"/>
                    <a:gd name="connsiteX12" fmla="*/ 47625 w 2646925"/>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24625 w 2608121"/>
                    <a:gd name="connsiteY0" fmla="*/ 244475 h 555625"/>
                    <a:gd name="connsiteX1" fmla="*/ 8750 w 2608121"/>
                    <a:gd name="connsiteY1" fmla="*/ 292100 h 555625"/>
                    <a:gd name="connsiteX2" fmla="*/ 456425 w 2608121"/>
                    <a:gd name="connsiteY2" fmla="*/ 555625 h 555625"/>
                    <a:gd name="connsiteX3" fmla="*/ 2558275 w 2608121"/>
                    <a:gd name="connsiteY3" fmla="*/ 485775 h 555625"/>
                    <a:gd name="connsiteX4" fmla="*/ 2561450 w 2608121"/>
                    <a:gd name="connsiteY4" fmla="*/ 142875 h 555625"/>
                    <a:gd name="connsiteX5" fmla="*/ 1615300 w 2608121"/>
                    <a:gd name="connsiteY5" fmla="*/ 0 h 555625"/>
                    <a:gd name="connsiteX6" fmla="*/ 15100 w 2608121"/>
                    <a:gd name="connsiteY6" fmla="*/ 38100 h 555625"/>
                    <a:gd name="connsiteX7" fmla="*/ 11925 w 2608121"/>
                    <a:gd name="connsiteY7" fmla="*/ 76200 h 555625"/>
                    <a:gd name="connsiteX8" fmla="*/ 472300 w 2608121"/>
                    <a:gd name="connsiteY8" fmla="*/ 244475 h 555625"/>
                    <a:gd name="connsiteX9" fmla="*/ 2478900 w 2608121"/>
                    <a:gd name="connsiteY9" fmla="*/ 209550 h 555625"/>
                    <a:gd name="connsiteX10" fmla="*/ 2488425 w 2608121"/>
                    <a:gd name="connsiteY10" fmla="*/ 425450 h 555625"/>
                    <a:gd name="connsiteX11" fmla="*/ 481825 w 2608121"/>
                    <a:gd name="connsiteY11" fmla="*/ 492125 h 555625"/>
                    <a:gd name="connsiteX12" fmla="*/ 24625 w 2608121"/>
                    <a:gd name="connsiteY12" fmla="*/ 244475 h 555625"/>
                    <a:gd name="connsiteX0" fmla="*/ 20208 w 2622754"/>
                    <a:gd name="connsiteY0" fmla="*/ 244475 h 555625"/>
                    <a:gd name="connsiteX1" fmla="*/ 23383 w 2622754"/>
                    <a:gd name="connsiteY1" fmla="*/ 292100 h 555625"/>
                    <a:gd name="connsiteX2" fmla="*/ 471058 w 2622754"/>
                    <a:gd name="connsiteY2" fmla="*/ 555625 h 555625"/>
                    <a:gd name="connsiteX3" fmla="*/ 2572908 w 2622754"/>
                    <a:gd name="connsiteY3" fmla="*/ 485775 h 555625"/>
                    <a:gd name="connsiteX4" fmla="*/ 2576083 w 2622754"/>
                    <a:gd name="connsiteY4" fmla="*/ 142875 h 555625"/>
                    <a:gd name="connsiteX5" fmla="*/ 1629933 w 2622754"/>
                    <a:gd name="connsiteY5" fmla="*/ 0 h 555625"/>
                    <a:gd name="connsiteX6" fmla="*/ 29733 w 2622754"/>
                    <a:gd name="connsiteY6" fmla="*/ 38100 h 555625"/>
                    <a:gd name="connsiteX7" fmla="*/ 26558 w 2622754"/>
                    <a:gd name="connsiteY7" fmla="*/ 76200 h 555625"/>
                    <a:gd name="connsiteX8" fmla="*/ 486933 w 2622754"/>
                    <a:gd name="connsiteY8" fmla="*/ 244475 h 555625"/>
                    <a:gd name="connsiteX9" fmla="*/ 2493533 w 2622754"/>
                    <a:gd name="connsiteY9" fmla="*/ 209550 h 555625"/>
                    <a:gd name="connsiteX10" fmla="*/ 2503058 w 2622754"/>
                    <a:gd name="connsiteY10" fmla="*/ 425450 h 555625"/>
                    <a:gd name="connsiteX11" fmla="*/ 496458 w 2622754"/>
                    <a:gd name="connsiteY11" fmla="*/ 492125 h 555625"/>
                    <a:gd name="connsiteX12" fmla="*/ 20208 w 2622754"/>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63500 w 2599371"/>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85775 w 2599371"/>
                    <a:gd name="connsiteY11" fmla="*/ 488950 h 555625"/>
                    <a:gd name="connsiteX12" fmla="*/ 63500 w 2599371"/>
                    <a:gd name="connsiteY12" fmla="*/ 244475 h 555625"/>
                    <a:gd name="connsiteX0" fmla="*/ 96355 w 2632226"/>
                    <a:gd name="connsiteY0" fmla="*/ 244475 h 555625"/>
                    <a:gd name="connsiteX1" fmla="*/ 36030 w 2632226"/>
                    <a:gd name="connsiteY1" fmla="*/ 247650 h 555625"/>
                    <a:gd name="connsiteX2" fmla="*/ 32855 w 2632226"/>
                    <a:gd name="connsiteY2" fmla="*/ 292100 h 555625"/>
                    <a:gd name="connsiteX3" fmla="*/ 480530 w 2632226"/>
                    <a:gd name="connsiteY3" fmla="*/ 555625 h 555625"/>
                    <a:gd name="connsiteX4" fmla="*/ 2582380 w 2632226"/>
                    <a:gd name="connsiteY4" fmla="*/ 485775 h 555625"/>
                    <a:gd name="connsiteX5" fmla="*/ 2585555 w 2632226"/>
                    <a:gd name="connsiteY5" fmla="*/ 142875 h 555625"/>
                    <a:gd name="connsiteX6" fmla="*/ 1639405 w 2632226"/>
                    <a:gd name="connsiteY6" fmla="*/ 0 h 555625"/>
                    <a:gd name="connsiteX7" fmla="*/ 39205 w 2632226"/>
                    <a:gd name="connsiteY7" fmla="*/ 38100 h 555625"/>
                    <a:gd name="connsiteX8" fmla="*/ 36030 w 2632226"/>
                    <a:gd name="connsiteY8" fmla="*/ 76200 h 555625"/>
                    <a:gd name="connsiteX9" fmla="*/ 496405 w 2632226"/>
                    <a:gd name="connsiteY9" fmla="*/ 244475 h 555625"/>
                    <a:gd name="connsiteX10" fmla="*/ 2503005 w 2632226"/>
                    <a:gd name="connsiteY10" fmla="*/ 209550 h 555625"/>
                    <a:gd name="connsiteX11" fmla="*/ 2512530 w 2632226"/>
                    <a:gd name="connsiteY11" fmla="*/ 425450 h 555625"/>
                    <a:gd name="connsiteX12" fmla="*/ 518630 w 2632226"/>
                    <a:gd name="connsiteY12" fmla="*/ 488950 h 555625"/>
                    <a:gd name="connsiteX13" fmla="*/ 96355 w 2632226"/>
                    <a:gd name="connsiteY13" fmla="*/ 244475 h 555625"/>
                    <a:gd name="connsiteX0" fmla="*/ 105580 w 2641451"/>
                    <a:gd name="connsiteY0" fmla="*/ 244475 h 555625"/>
                    <a:gd name="connsiteX1" fmla="*/ 19061 w 2641451"/>
                    <a:gd name="connsiteY1" fmla="*/ 226218 h 555625"/>
                    <a:gd name="connsiteX2" fmla="*/ 42080 w 2641451"/>
                    <a:gd name="connsiteY2" fmla="*/ 292100 h 555625"/>
                    <a:gd name="connsiteX3" fmla="*/ 489755 w 2641451"/>
                    <a:gd name="connsiteY3" fmla="*/ 555625 h 555625"/>
                    <a:gd name="connsiteX4" fmla="*/ 2591605 w 2641451"/>
                    <a:gd name="connsiteY4" fmla="*/ 485775 h 555625"/>
                    <a:gd name="connsiteX5" fmla="*/ 2594780 w 2641451"/>
                    <a:gd name="connsiteY5" fmla="*/ 142875 h 555625"/>
                    <a:gd name="connsiteX6" fmla="*/ 1648630 w 2641451"/>
                    <a:gd name="connsiteY6" fmla="*/ 0 h 555625"/>
                    <a:gd name="connsiteX7" fmla="*/ 48430 w 2641451"/>
                    <a:gd name="connsiteY7" fmla="*/ 38100 h 555625"/>
                    <a:gd name="connsiteX8" fmla="*/ 45255 w 2641451"/>
                    <a:gd name="connsiteY8" fmla="*/ 76200 h 555625"/>
                    <a:gd name="connsiteX9" fmla="*/ 505630 w 2641451"/>
                    <a:gd name="connsiteY9" fmla="*/ 244475 h 555625"/>
                    <a:gd name="connsiteX10" fmla="*/ 2512230 w 2641451"/>
                    <a:gd name="connsiteY10" fmla="*/ 209550 h 555625"/>
                    <a:gd name="connsiteX11" fmla="*/ 2521755 w 2641451"/>
                    <a:gd name="connsiteY11" fmla="*/ 425450 h 555625"/>
                    <a:gd name="connsiteX12" fmla="*/ 527855 w 2641451"/>
                    <a:gd name="connsiteY12" fmla="*/ 488950 h 555625"/>
                    <a:gd name="connsiteX13" fmla="*/ 105580 w 2641451"/>
                    <a:gd name="connsiteY13" fmla="*/ 244475 h 555625"/>
                    <a:gd name="connsiteX0" fmla="*/ 100036 w 2635907"/>
                    <a:gd name="connsiteY0" fmla="*/ 244475 h 555625"/>
                    <a:gd name="connsiteX1" fmla="*/ 27804 w 2635907"/>
                    <a:gd name="connsiteY1" fmla="*/ 266699 h 555625"/>
                    <a:gd name="connsiteX2" fmla="*/ 36536 w 2635907"/>
                    <a:gd name="connsiteY2" fmla="*/ 292100 h 555625"/>
                    <a:gd name="connsiteX3" fmla="*/ 484211 w 2635907"/>
                    <a:gd name="connsiteY3" fmla="*/ 555625 h 555625"/>
                    <a:gd name="connsiteX4" fmla="*/ 2586061 w 2635907"/>
                    <a:gd name="connsiteY4" fmla="*/ 485775 h 555625"/>
                    <a:gd name="connsiteX5" fmla="*/ 2589236 w 2635907"/>
                    <a:gd name="connsiteY5" fmla="*/ 142875 h 555625"/>
                    <a:gd name="connsiteX6" fmla="*/ 1643086 w 2635907"/>
                    <a:gd name="connsiteY6" fmla="*/ 0 h 555625"/>
                    <a:gd name="connsiteX7" fmla="*/ 42886 w 2635907"/>
                    <a:gd name="connsiteY7" fmla="*/ 38100 h 555625"/>
                    <a:gd name="connsiteX8" fmla="*/ 39711 w 2635907"/>
                    <a:gd name="connsiteY8" fmla="*/ 76200 h 555625"/>
                    <a:gd name="connsiteX9" fmla="*/ 500086 w 2635907"/>
                    <a:gd name="connsiteY9" fmla="*/ 244475 h 555625"/>
                    <a:gd name="connsiteX10" fmla="*/ 2506686 w 2635907"/>
                    <a:gd name="connsiteY10" fmla="*/ 209550 h 555625"/>
                    <a:gd name="connsiteX11" fmla="*/ 2516211 w 2635907"/>
                    <a:gd name="connsiteY11" fmla="*/ 425450 h 555625"/>
                    <a:gd name="connsiteX12" fmla="*/ 522311 w 2635907"/>
                    <a:gd name="connsiteY12" fmla="*/ 488950 h 555625"/>
                    <a:gd name="connsiteX13" fmla="*/ 100036 w 2635907"/>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98616 w 2634487"/>
                    <a:gd name="connsiteY0" fmla="*/ 244475 h 555625"/>
                    <a:gd name="connsiteX1" fmla="*/ 16859 w 2634487"/>
                    <a:gd name="connsiteY1" fmla="*/ 226218 h 555625"/>
                    <a:gd name="connsiteX2" fmla="*/ 35116 w 2634487"/>
                    <a:gd name="connsiteY2" fmla="*/ 292100 h 555625"/>
                    <a:gd name="connsiteX3" fmla="*/ 482791 w 2634487"/>
                    <a:gd name="connsiteY3" fmla="*/ 555625 h 555625"/>
                    <a:gd name="connsiteX4" fmla="*/ 2584641 w 2634487"/>
                    <a:gd name="connsiteY4" fmla="*/ 485775 h 555625"/>
                    <a:gd name="connsiteX5" fmla="*/ 2587816 w 2634487"/>
                    <a:gd name="connsiteY5" fmla="*/ 142875 h 555625"/>
                    <a:gd name="connsiteX6" fmla="*/ 1641666 w 2634487"/>
                    <a:gd name="connsiteY6" fmla="*/ 0 h 555625"/>
                    <a:gd name="connsiteX7" fmla="*/ 41466 w 2634487"/>
                    <a:gd name="connsiteY7" fmla="*/ 38100 h 555625"/>
                    <a:gd name="connsiteX8" fmla="*/ 38291 w 2634487"/>
                    <a:gd name="connsiteY8" fmla="*/ 76200 h 555625"/>
                    <a:gd name="connsiteX9" fmla="*/ 498666 w 2634487"/>
                    <a:gd name="connsiteY9" fmla="*/ 244475 h 555625"/>
                    <a:gd name="connsiteX10" fmla="*/ 2505266 w 2634487"/>
                    <a:gd name="connsiteY10" fmla="*/ 209550 h 555625"/>
                    <a:gd name="connsiteX11" fmla="*/ 2514791 w 2634487"/>
                    <a:gd name="connsiteY11" fmla="*/ 425450 h 555625"/>
                    <a:gd name="connsiteX12" fmla="*/ 520891 w 2634487"/>
                    <a:gd name="connsiteY12" fmla="*/ 488950 h 555625"/>
                    <a:gd name="connsiteX13" fmla="*/ 98616 w 2634487"/>
                    <a:gd name="connsiteY13" fmla="*/ 244475 h 555625"/>
                    <a:gd name="connsiteX0" fmla="*/ 81757 w 2617628"/>
                    <a:gd name="connsiteY0" fmla="*/ 244475 h 555625"/>
                    <a:gd name="connsiteX1" fmla="*/ 0 w 2617628"/>
                    <a:gd name="connsiteY1" fmla="*/ 226218 h 555625"/>
                    <a:gd name="connsiteX2" fmla="*/ 18257 w 2617628"/>
                    <a:gd name="connsiteY2" fmla="*/ 292100 h 555625"/>
                    <a:gd name="connsiteX3" fmla="*/ 465932 w 2617628"/>
                    <a:gd name="connsiteY3" fmla="*/ 555625 h 555625"/>
                    <a:gd name="connsiteX4" fmla="*/ 2567782 w 2617628"/>
                    <a:gd name="connsiteY4" fmla="*/ 485775 h 555625"/>
                    <a:gd name="connsiteX5" fmla="*/ 2570957 w 2617628"/>
                    <a:gd name="connsiteY5" fmla="*/ 142875 h 555625"/>
                    <a:gd name="connsiteX6" fmla="*/ 1624807 w 2617628"/>
                    <a:gd name="connsiteY6" fmla="*/ 0 h 555625"/>
                    <a:gd name="connsiteX7" fmla="*/ 24607 w 2617628"/>
                    <a:gd name="connsiteY7" fmla="*/ 38100 h 555625"/>
                    <a:gd name="connsiteX8" fmla="*/ 21432 w 2617628"/>
                    <a:gd name="connsiteY8" fmla="*/ 76200 h 555625"/>
                    <a:gd name="connsiteX9" fmla="*/ 481807 w 2617628"/>
                    <a:gd name="connsiteY9" fmla="*/ 244475 h 555625"/>
                    <a:gd name="connsiteX10" fmla="*/ 2488407 w 2617628"/>
                    <a:gd name="connsiteY10" fmla="*/ 209550 h 555625"/>
                    <a:gd name="connsiteX11" fmla="*/ 2497932 w 2617628"/>
                    <a:gd name="connsiteY11" fmla="*/ 425450 h 555625"/>
                    <a:gd name="connsiteX12" fmla="*/ 504032 w 2617628"/>
                    <a:gd name="connsiteY12" fmla="*/ 488950 h 555625"/>
                    <a:gd name="connsiteX13" fmla="*/ 81757 w 2617628"/>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9844 w 2603340"/>
                    <a:gd name="connsiteY7" fmla="*/ 33337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0955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03340" h="555625">
                      <a:moveTo>
                        <a:pt x="67469" y="244475"/>
                      </a:moveTo>
                      <a:cubicBezTo>
                        <a:pt x="66940" y="247651"/>
                        <a:pt x="46301" y="239713"/>
                        <a:pt x="0" y="242887"/>
                      </a:cubicBezTo>
                      <a:cubicBezTo>
                        <a:pt x="6086" y="288924"/>
                        <a:pt x="-2116" y="262732"/>
                        <a:pt x="3969" y="292100"/>
                      </a:cubicBezTo>
                      <a:lnTo>
                        <a:pt x="451644" y="555625"/>
                      </a:lnTo>
                      <a:lnTo>
                        <a:pt x="2553494" y="485775"/>
                      </a:lnTo>
                      <a:cubicBezTo>
                        <a:pt x="2605352" y="396875"/>
                        <a:pt x="2631811" y="276225"/>
                        <a:pt x="2556669" y="142875"/>
                      </a:cubicBezTo>
                      <a:lnTo>
                        <a:pt x="1610519" y="0"/>
                      </a:lnTo>
                      <a:lnTo>
                        <a:pt x="10319" y="30955"/>
                      </a:lnTo>
                      <a:lnTo>
                        <a:pt x="7144" y="76200"/>
                      </a:lnTo>
                      <a:lnTo>
                        <a:pt x="467519" y="244475"/>
                      </a:lnTo>
                      <a:lnTo>
                        <a:pt x="2474119" y="209550"/>
                      </a:lnTo>
                      <a:cubicBezTo>
                        <a:pt x="2527565" y="280988"/>
                        <a:pt x="2515923" y="346075"/>
                        <a:pt x="2483644" y="425450"/>
                      </a:cubicBezTo>
                      <a:lnTo>
                        <a:pt x="489744" y="488950"/>
                      </a:lnTo>
                      <a:lnTo>
                        <a:pt x="67469" y="244475"/>
                      </a:lnTo>
                      <a:close/>
                    </a:path>
                  </a:pathLst>
                </a:custGeom>
                <a:solidFill>
                  <a:schemeClr val="accent4"/>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65" name="Freeform 19">
                  <a:extLst>
                    <a:ext uri="{FF2B5EF4-FFF2-40B4-BE49-F238E27FC236}">
                      <a16:creationId xmlns:a16="http://schemas.microsoft.com/office/drawing/2014/main" id="{52AC83ED-6081-44AB-AE10-D94D76014E84}"/>
                    </a:ext>
                  </a:extLst>
                </p:cNvPr>
                <p:cNvSpPr/>
                <p:nvPr/>
              </p:nvSpPr>
              <p:spPr>
                <a:xfrm>
                  <a:off x="3695702" y="3233738"/>
                  <a:ext cx="2458684" cy="383382"/>
                </a:xfrm>
                <a:custGeom>
                  <a:avLst/>
                  <a:gdLst>
                    <a:gd name="connsiteX0" fmla="*/ 7144 w 2424113"/>
                    <a:gd name="connsiteY0" fmla="*/ 0 h 378619"/>
                    <a:gd name="connsiteX1" fmla="*/ 0 w 2424113"/>
                    <a:gd name="connsiteY1" fmla="*/ 130969 h 378619"/>
                    <a:gd name="connsiteX2" fmla="*/ 431007 w 2424113"/>
                    <a:gd name="connsiteY2" fmla="*/ 378619 h 378619"/>
                    <a:gd name="connsiteX3" fmla="*/ 2424113 w 2424113"/>
                    <a:gd name="connsiteY3" fmla="*/ 304800 h 378619"/>
                    <a:gd name="connsiteX4" fmla="*/ 2414588 w 2424113"/>
                    <a:gd name="connsiteY4" fmla="*/ 109538 h 378619"/>
                    <a:gd name="connsiteX5" fmla="*/ 428625 w 2424113"/>
                    <a:gd name="connsiteY5" fmla="*/ 150019 h 378619"/>
                    <a:gd name="connsiteX6" fmla="*/ 7144 w 2424113"/>
                    <a:gd name="connsiteY6" fmla="*/ 0 h 378619"/>
                    <a:gd name="connsiteX0" fmla="*/ 7144 w 2436996"/>
                    <a:gd name="connsiteY0" fmla="*/ 0 h 378619"/>
                    <a:gd name="connsiteX1" fmla="*/ 0 w 2436996"/>
                    <a:gd name="connsiteY1" fmla="*/ 130969 h 378619"/>
                    <a:gd name="connsiteX2" fmla="*/ 431007 w 2436996"/>
                    <a:gd name="connsiteY2" fmla="*/ 378619 h 378619"/>
                    <a:gd name="connsiteX3" fmla="*/ 2424113 w 2436996"/>
                    <a:gd name="connsiteY3" fmla="*/ 304800 h 378619"/>
                    <a:gd name="connsiteX4" fmla="*/ 2414588 w 2436996"/>
                    <a:gd name="connsiteY4" fmla="*/ 109538 h 378619"/>
                    <a:gd name="connsiteX5" fmla="*/ 428625 w 2436996"/>
                    <a:gd name="connsiteY5" fmla="*/ 150019 h 378619"/>
                    <a:gd name="connsiteX6" fmla="*/ 7144 w 2436996"/>
                    <a:gd name="connsiteY6" fmla="*/ 0 h 378619"/>
                    <a:gd name="connsiteX0" fmla="*/ 7144 w 2448855"/>
                    <a:gd name="connsiteY0" fmla="*/ 0 h 378619"/>
                    <a:gd name="connsiteX1" fmla="*/ 0 w 2448855"/>
                    <a:gd name="connsiteY1" fmla="*/ 130969 h 378619"/>
                    <a:gd name="connsiteX2" fmla="*/ 431007 w 2448855"/>
                    <a:gd name="connsiteY2" fmla="*/ 378619 h 378619"/>
                    <a:gd name="connsiteX3" fmla="*/ 2424113 w 2448855"/>
                    <a:gd name="connsiteY3" fmla="*/ 304800 h 378619"/>
                    <a:gd name="connsiteX4" fmla="*/ 2414588 w 2448855"/>
                    <a:gd name="connsiteY4" fmla="*/ 109538 h 378619"/>
                    <a:gd name="connsiteX5" fmla="*/ 428625 w 2448855"/>
                    <a:gd name="connsiteY5" fmla="*/ 150019 h 378619"/>
                    <a:gd name="connsiteX6" fmla="*/ 7144 w 2448855"/>
                    <a:gd name="connsiteY6" fmla="*/ 0 h 378619"/>
                    <a:gd name="connsiteX0" fmla="*/ 7144 w 2444270"/>
                    <a:gd name="connsiteY0" fmla="*/ 0 h 378619"/>
                    <a:gd name="connsiteX1" fmla="*/ 0 w 2444270"/>
                    <a:gd name="connsiteY1" fmla="*/ 130969 h 378619"/>
                    <a:gd name="connsiteX2" fmla="*/ 431007 w 2444270"/>
                    <a:gd name="connsiteY2" fmla="*/ 378619 h 378619"/>
                    <a:gd name="connsiteX3" fmla="*/ 2414588 w 2444270"/>
                    <a:gd name="connsiteY3" fmla="*/ 314325 h 378619"/>
                    <a:gd name="connsiteX4" fmla="*/ 2414588 w 2444270"/>
                    <a:gd name="connsiteY4" fmla="*/ 109538 h 378619"/>
                    <a:gd name="connsiteX5" fmla="*/ 428625 w 2444270"/>
                    <a:gd name="connsiteY5" fmla="*/ 150019 h 378619"/>
                    <a:gd name="connsiteX6" fmla="*/ 7144 w 2444270"/>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28625 w 2446779"/>
                    <a:gd name="connsiteY5" fmla="*/ 150019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2913 w 2446779"/>
                    <a:gd name="connsiteY5" fmla="*/ 142875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5294 w 2446779"/>
                    <a:gd name="connsiteY5" fmla="*/ 135731 h 378619"/>
                    <a:gd name="connsiteX6" fmla="*/ 7144 w 2446779"/>
                    <a:gd name="connsiteY6" fmla="*/ 0 h 378619"/>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14287 w 2451541"/>
                    <a:gd name="connsiteY0" fmla="*/ 0 h 385763"/>
                    <a:gd name="connsiteX1" fmla="*/ 0 w 2451541"/>
                    <a:gd name="connsiteY1" fmla="*/ 145257 h 385763"/>
                    <a:gd name="connsiteX2" fmla="*/ 435769 w 2451541"/>
                    <a:gd name="connsiteY2" fmla="*/ 385763 h 385763"/>
                    <a:gd name="connsiteX3" fmla="*/ 2419350 w 2451541"/>
                    <a:gd name="connsiteY3" fmla="*/ 321469 h 385763"/>
                    <a:gd name="connsiteX4" fmla="*/ 2419350 w 2451541"/>
                    <a:gd name="connsiteY4" fmla="*/ 107157 h 385763"/>
                    <a:gd name="connsiteX5" fmla="*/ 450056 w 2451541"/>
                    <a:gd name="connsiteY5" fmla="*/ 142875 h 385763"/>
                    <a:gd name="connsiteX6" fmla="*/ 14287 w 2451541"/>
                    <a:gd name="connsiteY6" fmla="*/ 0 h 385763"/>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11905 w 2458684"/>
                    <a:gd name="connsiteY0" fmla="*/ 0 h 383382"/>
                    <a:gd name="connsiteX1" fmla="*/ 0 w 2458684"/>
                    <a:gd name="connsiteY1" fmla="*/ 138114 h 383382"/>
                    <a:gd name="connsiteX2" fmla="*/ 442912 w 2458684"/>
                    <a:gd name="connsiteY2" fmla="*/ 383382 h 383382"/>
                    <a:gd name="connsiteX3" fmla="*/ 2426493 w 2458684"/>
                    <a:gd name="connsiteY3" fmla="*/ 319088 h 383382"/>
                    <a:gd name="connsiteX4" fmla="*/ 2426493 w 2458684"/>
                    <a:gd name="connsiteY4" fmla="*/ 104776 h 383382"/>
                    <a:gd name="connsiteX5" fmla="*/ 457199 w 2458684"/>
                    <a:gd name="connsiteY5" fmla="*/ 140494 h 383382"/>
                    <a:gd name="connsiteX6" fmla="*/ 11905 w 2458684"/>
                    <a:gd name="connsiteY6" fmla="*/ 0 h 383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8684" h="383382">
                      <a:moveTo>
                        <a:pt x="11905" y="0"/>
                      </a:moveTo>
                      <a:cubicBezTo>
                        <a:pt x="25399" y="53182"/>
                        <a:pt x="19843" y="123033"/>
                        <a:pt x="0" y="138114"/>
                      </a:cubicBezTo>
                      <a:lnTo>
                        <a:pt x="442912" y="383382"/>
                      </a:lnTo>
                      <a:lnTo>
                        <a:pt x="2426493" y="319088"/>
                      </a:lnTo>
                      <a:cubicBezTo>
                        <a:pt x="2466181" y="277813"/>
                        <a:pt x="2472531" y="174625"/>
                        <a:pt x="2426493" y="104776"/>
                      </a:cubicBezTo>
                      <a:lnTo>
                        <a:pt x="457199" y="140494"/>
                      </a:lnTo>
                      <a:lnTo>
                        <a:pt x="1190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55" name="Group 54">
                <a:extLst>
                  <a:ext uri="{FF2B5EF4-FFF2-40B4-BE49-F238E27FC236}">
                    <a16:creationId xmlns:a16="http://schemas.microsoft.com/office/drawing/2014/main" id="{C672A13F-8FB6-452C-90A9-9E1404B1DB7F}"/>
                  </a:ext>
                </a:extLst>
              </p:cNvPr>
              <p:cNvGrpSpPr/>
              <p:nvPr/>
            </p:nvGrpSpPr>
            <p:grpSpPr>
              <a:xfrm flipH="1">
                <a:off x="4155315" y="4711652"/>
                <a:ext cx="1753505" cy="486436"/>
                <a:chOff x="3622676" y="3492499"/>
                <a:chExt cx="2575177" cy="714375"/>
              </a:xfrm>
              <a:effectLst>
                <a:outerShdw blurRad="50800" dist="38100" dir="8100000" algn="tr" rotWithShape="0">
                  <a:prstClr val="black">
                    <a:alpha val="40000"/>
                  </a:prstClr>
                </a:outerShdw>
              </a:effectLst>
            </p:grpSpPr>
            <p:sp>
              <p:nvSpPr>
                <p:cNvPr id="62" name="Freeform 21">
                  <a:extLst>
                    <a:ext uri="{FF2B5EF4-FFF2-40B4-BE49-F238E27FC236}">
                      <a16:creationId xmlns:a16="http://schemas.microsoft.com/office/drawing/2014/main" id="{EA8532AC-8DFF-4DE3-A652-7810AC0B6027}"/>
                    </a:ext>
                  </a:extLst>
                </p:cNvPr>
                <p:cNvSpPr/>
                <p:nvPr/>
              </p:nvSpPr>
              <p:spPr>
                <a:xfrm>
                  <a:off x="3622676" y="3492499"/>
                  <a:ext cx="2575177" cy="714375"/>
                </a:xfrm>
                <a:custGeom>
                  <a:avLst/>
                  <a:gdLst>
                    <a:gd name="connsiteX0" fmla="*/ 190500 w 2559050"/>
                    <a:gd name="connsiteY0" fmla="*/ 0 h 698500"/>
                    <a:gd name="connsiteX1" fmla="*/ 0 w 2559050"/>
                    <a:gd name="connsiteY1" fmla="*/ 152400 h 698500"/>
                    <a:gd name="connsiteX2" fmla="*/ 6350 w 2559050"/>
                    <a:gd name="connsiteY2" fmla="*/ 2159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90500 w 2559050"/>
                    <a:gd name="connsiteY0" fmla="*/ 0 h 698500"/>
                    <a:gd name="connsiteX1" fmla="*/ 0 w 2559050"/>
                    <a:gd name="connsiteY1" fmla="*/ 152400 h 698500"/>
                    <a:gd name="connsiteX2" fmla="*/ 19050 w 2559050"/>
                    <a:gd name="connsiteY2" fmla="*/ 2413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84150 w 2552700"/>
                    <a:gd name="connsiteY0" fmla="*/ 0 h 698500"/>
                    <a:gd name="connsiteX1" fmla="*/ 9525 w 2552700"/>
                    <a:gd name="connsiteY1" fmla="*/ 152400 h 698500"/>
                    <a:gd name="connsiteX2" fmla="*/ 12700 w 2552700"/>
                    <a:gd name="connsiteY2" fmla="*/ 241300 h 698500"/>
                    <a:gd name="connsiteX3" fmla="*/ 2495550 w 2552700"/>
                    <a:gd name="connsiteY3" fmla="*/ 241300 h 698500"/>
                    <a:gd name="connsiteX4" fmla="*/ 2463800 w 2552700"/>
                    <a:gd name="connsiteY4" fmla="*/ 552450 h 698500"/>
                    <a:gd name="connsiteX5" fmla="*/ 69850 w 2552700"/>
                    <a:gd name="connsiteY5" fmla="*/ 565150 h 698500"/>
                    <a:gd name="connsiteX6" fmla="*/ 95250 w 2552700"/>
                    <a:gd name="connsiteY6" fmla="*/ 520700 h 698500"/>
                    <a:gd name="connsiteX7" fmla="*/ 0 w 2552700"/>
                    <a:gd name="connsiteY7" fmla="*/ 577850 h 698500"/>
                    <a:gd name="connsiteX8" fmla="*/ 38100 w 2552700"/>
                    <a:gd name="connsiteY8" fmla="*/ 666750 h 698500"/>
                    <a:gd name="connsiteX9" fmla="*/ 2393950 w 2552700"/>
                    <a:gd name="connsiteY9" fmla="*/ 692150 h 698500"/>
                    <a:gd name="connsiteX10" fmla="*/ 2425700 w 2552700"/>
                    <a:gd name="connsiteY10" fmla="*/ 666750 h 698500"/>
                    <a:gd name="connsiteX11" fmla="*/ 2495550 w 2552700"/>
                    <a:gd name="connsiteY11" fmla="*/ 698500 h 698500"/>
                    <a:gd name="connsiteX12" fmla="*/ 2546350 w 2552700"/>
                    <a:gd name="connsiteY12" fmla="*/ 685800 h 698500"/>
                    <a:gd name="connsiteX13" fmla="*/ 2552700 w 2552700"/>
                    <a:gd name="connsiteY13" fmla="*/ 158750 h 698500"/>
                    <a:gd name="connsiteX14" fmla="*/ 2470150 w 2552700"/>
                    <a:gd name="connsiteY14" fmla="*/ 95250 h 698500"/>
                    <a:gd name="connsiteX15" fmla="*/ 514350 w 2552700"/>
                    <a:gd name="connsiteY15" fmla="*/ 184150 h 698500"/>
                    <a:gd name="connsiteX16" fmla="*/ 184150 w 2552700"/>
                    <a:gd name="connsiteY16" fmla="*/ 0 h 698500"/>
                    <a:gd name="connsiteX0" fmla="*/ 184150 w 2571750"/>
                    <a:gd name="connsiteY0" fmla="*/ 0 h 698500"/>
                    <a:gd name="connsiteX1" fmla="*/ 9525 w 2571750"/>
                    <a:gd name="connsiteY1" fmla="*/ 152400 h 698500"/>
                    <a:gd name="connsiteX2" fmla="*/ 12700 w 2571750"/>
                    <a:gd name="connsiteY2" fmla="*/ 241300 h 698500"/>
                    <a:gd name="connsiteX3" fmla="*/ 2495550 w 2571750"/>
                    <a:gd name="connsiteY3" fmla="*/ 241300 h 698500"/>
                    <a:gd name="connsiteX4" fmla="*/ 2463800 w 2571750"/>
                    <a:gd name="connsiteY4" fmla="*/ 552450 h 698500"/>
                    <a:gd name="connsiteX5" fmla="*/ 69850 w 2571750"/>
                    <a:gd name="connsiteY5" fmla="*/ 565150 h 698500"/>
                    <a:gd name="connsiteX6" fmla="*/ 95250 w 2571750"/>
                    <a:gd name="connsiteY6" fmla="*/ 520700 h 698500"/>
                    <a:gd name="connsiteX7" fmla="*/ 0 w 2571750"/>
                    <a:gd name="connsiteY7" fmla="*/ 577850 h 698500"/>
                    <a:gd name="connsiteX8" fmla="*/ 38100 w 2571750"/>
                    <a:gd name="connsiteY8" fmla="*/ 666750 h 698500"/>
                    <a:gd name="connsiteX9" fmla="*/ 2393950 w 2571750"/>
                    <a:gd name="connsiteY9" fmla="*/ 692150 h 698500"/>
                    <a:gd name="connsiteX10" fmla="*/ 2425700 w 2571750"/>
                    <a:gd name="connsiteY10" fmla="*/ 666750 h 698500"/>
                    <a:gd name="connsiteX11" fmla="*/ 2495550 w 2571750"/>
                    <a:gd name="connsiteY11" fmla="*/ 698500 h 698500"/>
                    <a:gd name="connsiteX12" fmla="*/ 2546350 w 2571750"/>
                    <a:gd name="connsiteY12" fmla="*/ 685800 h 698500"/>
                    <a:gd name="connsiteX13" fmla="*/ 2571750 w 2571750"/>
                    <a:gd name="connsiteY13" fmla="*/ 193675 h 698500"/>
                    <a:gd name="connsiteX14" fmla="*/ 2470150 w 2571750"/>
                    <a:gd name="connsiteY14" fmla="*/ 95250 h 698500"/>
                    <a:gd name="connsiteX15" fmla="*/ 514350 w 2571750"/>
                    <a:gd name="connsiteY15" fmla="*/ 184150 h 698500"/>
                    <a:gd name="connsiteX16" fmla="*/ 184150 w 2571750"/>
                    <a:gd name="connsiteY16" fmla="*/ 0 h 698500"/>
                    <a:gd name="connsiteX0" fmla="*/ 184150 w 2555875"/>
                    <a:gd name="connsiteY0" fmla="*/ 0 h 698500"/>
                    <a:gd name="connsiteX1" fmla="*/ 9525 w 2555875"/>
                    <a:gd name="connsiteY1" fmla="*/ 152400 h 698500"/>
                    <a:gd name="connsiteX2" fmla="*/ 12700 w 2555875"/>
                    <a:gd name="connsiteY2" fmla="*/ 241300 h 698500"/>
                    <a:gd name="connsiteX3" fmla="*/ 2495550 w 2555875"/>
                    <a:gd name="connsiteY3" fmla="*/ 241300 h 698500"/>
                    <a:gd name="connsiteX4" fmla="*/ 2463800 w 2555875"/>
                    <a:gd name="connsiteY4" fmla="*/ 552450 h 698500"/>
                    <a:gd name="connsiteX5" fmla="*/ 69850 w 2555875"/>
                    <a:gd name="connsiteY5" fmla="*/ 565150 h 698500"/>
                    <a:gd name="connsiteX6" fmla="*/ 95250 w 2555875"/>
                    <a:gd name="connsiteY6" fmla="*/ 520700 h 698500"/>
                    <a:gd name="connsiteX7" fmla="*/ 0 w 2555875"/>
                    <a:gd name="connsiteY7" fmla="*/ 577850 h 698500"/>
                    <a:gd name="connsiteX8" fmla="*/ 38100 w 2555875"/>
                    <a:gd name="connsiteY8" fmla="*/ 666750 h 698500"/>
                    <a:gd name="connsiteX9" fmla="*/ 2393950 w 2555875"/>
                    <a:gd name="connsiteY9" fmla="*/ 692150 h 698500"/>
                    <a:gd name="connsiteX10" fmla="*/ 2425700 w 2555875"/>
                    <a:gd name="connsiteY10" fmla="*/ 666750 h 698500"/>
                    <a:gd name="connsiteX11" fmla="*/ 2495550 w 2555875"/>
                    <a:gd name="connsiteY11" fmla="*/ 698500 h 698500"/>
                    <a:gd name="connsiteX12" fmla="*/ 2546350 w 2555875"/>
                    <a:gd name="connsiteY12" fmla="*/ 685800 h 698500"/>
                    <a:gd name="connsiteX13" fmla="*/ 2555875 w 2555875"/>
                    <a:gd name="connsiteY13" fmla="*/ 171450 h 698500"/>
                    <a:gd name="connsiteX14" fmla="*/ 2470150 w 2555875"/>
                    <a:gd name="connsiteY14" fmla="*/ 95250 h 698500"/>
                    <a:gd name="connsiteX15" fmla="*/ 514350 w 2555875"/>
                    <a:gd name="connsiteY15" fmla="*/ 184150 h 698500"/>
                    <a:gd name="connsiteX16" fmla="*/ 184150 w 2555875"/>
                    <a:gd name="connsiteY16" fmla="*/ 0 h 698500"/>
                    <a:gd name="connsiteX0" fmla="*/ 184150 w 2562506"/>
                    <a:gd name="connsiteY0" fmla="*/ 0 h 698500"/>
                    <a:gd name="connsiteX1" fmla="*/ 9525 w 2562506"/>
                    <a:gd name="connsiteY1" fmla="*/ 152400 h 698500"/>
                    <a:gd name="connsiteX2" fmla="*/ 12700 w 2562506"/>
                    <a:gd name="connsiteY2" fmla="*/ 241300 h 698500"/>
                    <a:gd name="connsiteX3" fmla="*/ 2495550 w 2562506"/>
                    <a:gd name="connsiteY3" fmla="*/ 241300 h 698500"/>
                    <a:gd name="connsiteX4" fmla="*/ 2463800 w 2562506"/>
                    <a:gd name="connsiteY4" fmla="*/ 552450 h 698500"/>
                    <a:gd name="connsiteX5" fmla="*/ 69850 w 2562506"/>
                    <a:gd name="connsiteY5" fmla="*/ 565150 h 698500"/>
                    <a:gd name="connsiteX6" fmla="*/ 95250 w 2562506"/>
                    <a:gd name="connsiteY6" fmla="*/ 520700 h 698500"/>
                    <a:gd name="connsiteX7" fmla="*/ 0 w 2562506"/>
                    <a:gd name="connsiteY7" fmla="*/ 577850 h 698500"/>
                    <a:gd name="connsiteX8" fmla="*/ 38100 w 2562506"/>
                    <a:gd name="connsiteY8" fmla="*/ 666750 h 698500"/>
                    <a:gd name="connsiteX9" fmla="*/ 2393950 w 2562506"/>
                    <a:gd name="connsiteY9" fmla="*/ 692150 h 698500"/>
                    <a:gd name="connsiteX10" fmla="*/ 2425700 w 2562506"/>
                    <a:gd name="connsiteY10" fmla="*/ 666750 h 698500"/>
                    <a:gd name="connsiteX11" fmla="*/ 2495550 w 2562506"/>
                    <a:gd name="connsiteY11" fmla="*/ 698500 h 698500"/>
                    <a:gd name="connsiteX12" fmla="*/ 2562225 w 2562506"/>
                    <a:gd name="connsiteY12" fmla="*/ 685800 h 698500"/>
                    <a:gd name="connsiteX13" fmla="*/ 2555875 w 2562506"/>
                    <a:gd name="connsiteY13" fmla="*/ 171450 h 698500"/>
                    <a:gd name="connsiteX14" fmla="*/ 2470150 w 2562506"/>
                    <a:gd name="connsiteY14" fmla="*/ 95250 h 698500"/>
                    <a:gd name="connsiteX15" fmla="*/ 514350 w 2562506"/>
                    <a:gd name="connsiteY15" fmla="*/ 184150 h 698500"/>
                    <a:gd name="connsiteX16" fmla="*/ 184150 w 2562506"/>
                    <a:gd name="connsiteY16" fmla="*/ 0 h 69850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25700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9525 w 2562506"/>
                    <a:gd name="connsiteY8" fmla="*/ 688975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92075 w 2559331"/>
                    <a:gd name="connsiteY6" fmla="*/ 520700 h 692150"/>
                    <a:gd name="connsiteX7" fmla="*/ 0 w 2559331"/>
                    <a:gd name="connsiteY7" fmla="*/ 593725 h 692150"/>
                    <a:gd name="connsiteX8" fmla="*/ 6350 w 2559331"/>
                    <a:gd name="connsiteY8" fmla="*/ 688975 h 692150"/>
                    <a:gd name="connsiteX9" fmla="*/ 2390775 w 2559331"/>
                    <a:gd name="connsiteY9" fmla="*/ 692150 h 692150"/>
                    <a:gd name="connsiteX10" fmla="*/ 2432050 w 2559331"/>
                    <a:gd name="connsiteY10" fmla="*/ 6667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559050 w 2559331"/>
                    <a:gd name="connsiteY11" fmla="*/ 685800 h 692150"/>
                    <a:gd name="connsiteX12" fmla="*/ 2552700 w 2559331"/>
                    <a:gd name="connsiteY12" fmla="*/ 171450 h 692150"/>
                    <a:gd name="connsiteX13" fmla="*/ 2466975 w 2559331"/>
                    <a:gd name="connsiteY13" fmla="*/ 95250 h 692150"/>
                    <a:gd name="connsiteX14" fmla="*/ 511175 w 2559331"/>
                    <a:gd name="connsiteY14" fmla="*/ 184150 h 692150"/>
                    <a:gd name="connsiteX15" fmla="*/ 180975 w 2559331"/>
                    <a:gd name="connsiteY15" fmla="*/ 0 h 692150"/>
                    <a:gd name="connsiteX0" fmla="*/ 180975 w 2559331"/>
                    <a:gd name="connsiteY0" fmla="*/ 0 h 688975"/>
                    <a:gd name="connsiteX1" fmla="*/ 6350 w 2559331"/>
                    <a:gd name="connsiteY1" fmla="*/ 152400 h 688975"/>
                    <a:gd name="connsiteX2" fmla="*/ 9525 w 2559331"/>
                    <a:gd name="connsiteY2" fmla="*/ 241300 h 688975"/>
                    <a:gd name="connsiteX3" fmla="*/ 2454275 w 2559331"/>
                    <a:gd name="connsiteY3" fmla="*/ 234950 h 688975"/>
                    <a:gd name="connsiteX4" fmla="*/ 2454275 w 2559331"/>
                    <a:gd name="connsiteY4" fmla="*/ 552450 h 688975"/>
                    <a:gd name="connsiteX5" fmla="*/ 66675 w 2559331"/>
                    <a:gd name="connsiteY5" fmla="*/ 565150 h 688975"/>
                    <a:gd name="connsiteX6" fmla="*/ 88900 w 2559331"/>
                    <a:gd name="connsiteY6" fmla="*/ 568325 h 688975"/>
                    <a:gd name="connsiteX7" fmla="*/ 92075 w 2559331"/>
                    <a:gd name="connsiteY7" fmla="*/ 520700 h 688975"/>
                    <a:gd name="connsiteX8" fmla="*/ 0 w 2559331"/>
                    <a:gd name="connsiteY8" fmla="*/ 593725 h 688975"/>
                    <a:gd name="connsiteX9" fmla="*/ 6350 w 2559331"/>
                    <a:gd name="connsiteY9" fmla="*/ 688975 h 688975"/>
                    <a:gd name="connsiteX10" fmla="*/ 2559050 w 2559331"/>
                    <a:gd name="connsiteY10" fmla="*/ 685800 h 688975"/>
                    <a:gd name="connsiteX11" fmla="*/ 2552700 w 2559331"/>
                    <a:gd name="connsiteY11" fmla="*/ 171450 h 688975"/>
                    <a:gd name="connsiteX12" fmla="*/ 2466975 w 2559331"/>
                    <a:gd name="connsiteY12" fmla="*/ 95250 h 688975"/>
                    <a:gd name="connsiteX13" fmla="*/ 511175 w 2559331"/>
                    <a:gd name="connsiteY13" fmla="*/ 184150 h 688975"/>
                    <a:gd name="connsiteX14" fmla="*/ 180975 w 25593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54275 w 2570812"/>
                    <a:gd name="connsiteY3" fmla="*/ 2349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485775 w 2570812"/>
                    <a:gd name="connsiteY13" fmla="*/ 1714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180975 w 2570812"/>
                    <a:gd name="connsiteY13" fmla="*/ 0 h 688975"/>
                    <a:gd name="connsiteX0" fmla="*/ 180975 w 2570812"/>
                    <a:gd name="connsiteY0" fmla="*/ 31750 h 720725"/>
                    <a:gd name="connsiteX1" fmla="*/ 6350 w 2570812"/>
                    <a:gd name="connsiteY1" fmla="*/ 184150 h 720725"/>
                    <a:gd name="connsiteX2" fmla="*/ 9525 w 2570812"/>
                    <a:gd name="connsiteY2" fmla="*/ 273050 h 720725"/>
                    <a:gd name="connsiteX3" fmla="*/ 2460625 w 2570812"/>
                    <a:gd name="connsiteY3" fmla="*/ 279400 h 720725"/>
                    <a:gd name="connsiteX4" fmla="*/ 2457450 w 2570812"/>
                    <a:gd name="connsiteY4" fmla="*/ 593725 h 720725"/>
                    <a:gd name="connsiteX5" fmla="*/ 66675 w 2570812"/>
                    <a:gd name="connsiteY5" fmla="*/ 596900 h 720725"/>
                    <a:gd name="connsiteX6" fmla="*/ 88900 w 2570812"/>
                    <a:gd name="connsiteY6" fmla="*/ 600075 h 720725"/>
                    <a:gd name="connsiteX7" fmla="*/ 92075 w 2570812"/>
                    <a:gd name="connsiteY7" fmla="*/ 552450 h 720725"/>
                    <a:gd name="connsiteX8" fmla="*/ 0 w 2570812"/>
                    <a:gd name="connsiteY8" fmla="*/ 625475 h 720725"/>
                    <a:gd name="connsiteX9" fmla="*/ 6350 w 2570812"/>
                    <a:gd name="connsiteY9" fmla="*/ 720725 h 720725"/>
                    <a:gd name="connsiteX10" fmla="*/ 2565400 w 2570812"/>
                    <a:gd name="connsiteY10" fmla="*/ 720725 h 720725"/>
                    <a:gd name="connsiteX11" fmla="*/ 2552700 w 2570812"/>
                    <a:gd name="connsiteY11" fmla="*/ 203200 h 720725"/>
                    <a:gd name="connsiteX12" fmla="*/ 2336800 w 2570812"/>
                    <a:gd name="connsiteY12" fmla="*/ 0 h 720725"/>
                    <a:gd name="connsiteX13" fmla="*/ 180975 w 2570812"/>
                    <a:gd name="connsiteY13" fmla="*/ 31750 h 72072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352675 w 2570812"/>
                    <a:gd name="connsiteY12" fmla="*/ 19050 h 688975"/>
                    <a:gd name="connsiteX13" fmla="*/ 180975 w 2570812"/>
                    <a:gd name="connsiteY13" fmla="*/ 0 h 6889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52675 w 2570812"/>
                    <a:gd name="connsiteY12" fmla="*/ 4445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08225 w 2570812"/>
                    <a:gd name="connsiteY12" fmla="*/ 1270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3535"/>
                    <a:gd name="connsiteY0" fmla="*/ 0 h 714375"/>
                    <a:gd name="connsiteX1" fmla="*/ 6350 w 2573535"/>
                    <a:gd name="connsiteY1" fmla="*/ 177800 h 714375"/>
                    <a:gd name="connsiteX2" fmla="*/ 9525 w 2573535"/>
                    <a:gd name="connsiteY2" fmla="*/ 266700 h 714375"/>
                    <a:gd name="connsiteX3" fmla="*/ 2460625 w 2573535"/>
                    <a:gd name="connsiteY3" fmla="*/ 273050 h 714375"/>
                    <a:gd name="connsiteX4" fmla="*/ 2457450 w 2573535"/>
                    <a:gd name="connsiteY4" fmla="*/ 587375 h 714375"/>
                    <a:gd name="connsiteX5" fmla="*/ 66675 w 2573535"/>
                    <a:gd name="connsiteY5" fmla="*/ 590550 h 714375"/>
                    <a:gd name="connsiteX6" fmla="*/ 88900 w 2573535"/>
                    <a:gd name="connsiteY6" fmla="*/ 593725 h 714375"/>
                    <a:gd name="connsiteX7" fmla="*/ 92075 w 2573535"/>
                    <a:gd name="connsiteY7" fmla="*/ 546100 h 714375"/>
                    <a:gd name="connsiteX8" fmla="*/ 0 w 2573535"/>
                    <a:gd name="connsiteY8" fmla="*/ 619125 h 714375"/>
                    <a:gd name="connsiteX9" fmla="*/ 6350 w 2573535"/>
                    <a:gd name="connsiteY9" fmla="*/ 714375 h 714375"/>
                    <a:gd name="connsiteX10" fmla="*/ 2565400 w 2573535"/>
                    <a:gd name="connsiteY10" fmla="*/ 714375 h 714375"/>
                    <a:gd name="connsiteX11" fmla="*/ 2567732 w 2573535"/>
                    <a:gd name="connsiteY11" fmla="*/ 201861 h 714375"/>
                    <a:gd name="connsiteX12" fmla="*/ 2295525 w 2573535"/>
                    <a:gd name="connsiteY12" fmla="*/ 0 h 714375"/>
                    <a:gd name="connsiteX13" fmla="*/ 225425 w 2573535"/>
                    <a:gd name="connsiteY13" fmla="*/ 0 h 714375"/>
                    <a:gd name="connsiteX0" fmla="*/ 225425 w 2575177"/>
                    <a:gd name="connsiteY0" fmla="*/ 0 h 714375"/>
                    <a:gd name="connsiteX1" fmla="*/ 6350 w 2575177"/>
                    <a:gd name="connsiteY1" fmla="*/ 177800 h 714375"/>
                    <a:gd name="connsiteX2" fmla="*/ 9525 w 2575177"/>
                    <a:gd name="connsiteY2" fmla="*/ 266700 h 714375"/>
                    <a:gd name="connsiteX3" fmla="*/ 2460625 w 2575177"/>
                    <a:gd name="connsiteY3" fmla="*/ 273050 h 714375"/>
                    <a:gd name="connsiteX4" fmla="*/ 2457450 w 2575177"/>
                    <a:gd name="connsiteY4" fmla="*/ 587375 h 714375"/>
                    <a:gd name="connsiteX5" fmla="*/ 66675 w 2575177"/>
                    <a:gd name="connsiteY5" fmla="*/ 590550 h 714375"/>
                    <a:gd name="connsiteX6" fmla="*/ 88900 w 2575177"/>
                    <a:gd name="connsiteY6" fmla="*/ 593725 h 714375"/>
                    <a:gd name="connsiteX7" fmla="*/ 92075 w 2575177"/>
                    <a:gd name="connsiteY7" fmla="*/ 546100 h 714375"/>
                    <a:gd name="connsiteX8" fmla="*/ 0 w 2575177"/>
                    <a:gd name="connsiteY8" fmla="*/ 619125 h 714375"/>
                    <a:gd name="connsiteX9" fmla="*/ 6350 w 2575177"/>
                    <a:gd name="connsiteY9" fmla="*/ 714375 h 714375"/>
                    <a:gd name="connsiteX10" fmla="*/ 2565400 w 2575177"/>
                    <a:gd name="connsiteY10" fmla="*/ 714375 h 714375"/>
                    <a:gd name="connsiteX11" fmla="*/ 2572743 w 2575177"/>
                    <a:gd name="connsiteY11" fmla="*/ 201861 h 714375"/>
                    <a:gd name="connsiteX12" fmla="*/ 2295525 w 2575177"/>
                    <a:gd name="connsiteY12" fmla="*/ 0 h 714375"/>
                    <a:gd name="connsiteX13" fmla="*/ 225425 w 2575177"/>
                    <a:gd name="connsiteY13" fmla="*/ 0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75177" h="714375">
                      <a:moveTo>
                        <a:pt x="225425" y="0"/>
                      </a:moveTo>
                      <a:lnTo>
                        <a:pt x="6350" y="177800"/>
                      </a:lnTo>
                      <a:lnTo>
                        <a:pt x="9525" y="266700"/>
                      </a:lnTo>
                      <a:lnTo>
                        <a:pt x="2460625" y="273050"/>
                      </a:lnTo>
                      <a:cubicBezTo>
                        <a:pt x="2459567" y="377825"/>
                        <a:pt x="2458508" y="482600"/>
                        <a:pt x="2457450" y="587375"/>
                      </a:cubicBezTo>
                      <a:lnTo>
                        <a:pt x="66675" y="590550"/>
                      </a:lnTo>
                      <a:cubicBezTo>
                        <a:pt x="69850" y="588433"/>
                        <a:pt x="85725" y="595842"/>
                        <a:pt x="88900" y="593725"/>
                      </a:cubicBezTo>
                      <a:lnTo>
                        <a:pt x="92075" y="546100"/>
                      </a:lnTo>
                      <a:lnTo>
                        <a:pt x="0" y="619125"/>
                      </a:lnTo>
                      <a:lnTo>
                        <a:pt x="6350" y="714375"/>
                      </a:lnTo>
                      <a:lnTo>
                        <a:pt x="2565400" y="714375"/>
                      </a:lnTo>
                      <a:cubicBezTo>
                        <a:pt x="2583392" y="672042"/>
                        <a:pt x="2570626" y="377544"/>
                        <a:pt x="2572743" y="201861"/>
                      </a:cubicBezTo>
                      <a:cubicBezTo>
                        <a:pt x="2487018" y="120369"/>
                        <a:pt x="2381250" y="65617"/>
                        <a:pt x="2295525" y="0"/>
                      </a:cubicBezTo>
                      <a:lnTo>
                        <a:pt x="225425" y="0"/>
                      </a:lnTo>
                      <a:close/>
                    </a:path>
                  </a:pathLst>
                </a:custGeom>
                <a:solidFill>
                  <a:schemeClr val="accent3"/>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63" name="Rectangle 22">
                  <a:extLst>
                    <a:ext uri="{FF2B5EF4-FFF2-40B4-BE49-F238E27FC236}">
                      <a16:creationId xmlns:a16="http://schemas.microsoft.com/office/drawing/2014/main" id="{BF033FB8-301F-4737-A1A1-F8EEAB2A337F}"/>
                    </a:ext>
                  </a:extLst>
                </p:cNvPr>
                <p:cNvSpPr/>
                <p:nvPr/>
              </p:nvSpPr>
              <p:spPr>
                <a:xfrm>
                  <a:off x="3707904" y="3762375"/>
                  <a:ext cx="2376264" cy="321543"/>
                </a:xfrm>
                <a:custGeom>
                  <a:avLst/>
                  <a:gdLst>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64" h="321543">
                      <a:moveTo>
                        <a:pt x="0" y="0"/>
                      </a:moveTo>
                      <a:lnTo>
                        <a:pt x="2376264" y="0"/>
                      </a:lnTo>
                      <a:lnTo>
                        <a:pt x="2376264" y="321543"/>
                      </a:lnTo>
                      <a:lnTo>
                        <a:pt x="0" y="321543"/>
                      </a:lnTo>
                      <a:cubicBezTo>
                        <a:pt x="34925" y="258812"/>
                        <a:pt x="50800" y="110356"/>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56" name="Group 55">
                <a:extLst>
                  <a:ext uri="{FF2B5EF4-FFF2-40B4-BE49-F238E27FC236}">
                    <a16:creationId xmlns:a16="http://schemas.microsoft.com/office/drawing/2014/main" id="{BD6F8D50-52F5-4102-B5DD-5834564E86EA}"/>
                  </a:ext>
                </a:extLst>
              </p:cNvPr>
              <p:cNvGrpSpPr/>
              <p:nvPr/>
            </p:nvGrpSpPr>
            <p:grpSpPr>
              <a:xfrm>
                <a:off x="4203709" y="4329734"/>
                <a:ext cx="1681345" cy="465751"/>
                <a:chOff x="3622676" y="3492499"/>
                <a:chExt cx="2578868" cy="714375"/>
              </a:xfrm>
              <a:effectLst>
                <a:outerShdw blurRad="50800" dist="38100" dir="8100000" algn="tr" rotWithShape="0">
                  <a:prstClr val="black">
                    <a:alpha val="40000"/>
                  </a:prstClr>
                </a:outerShdw>
              </a:effectLst>
            </p:grpSpPr>
            <p:sp>
              <p:nvSpPr>
                <p:cNvPr id="60" name="Freeform 24">
                  <a:extLst>
                    <a:ext uri="{FF2B5EF4-FFF2-40B4-BE49-F238E27FC236}">
                      <a16:creationId xmlns:a16="http://schemas.microsoft.com/office/drawing/2014/main" id="{5F3DC716-76B9-455D-BE45-C99D9E48B53F}"/>
                    </a:ext>
                  </a:extLst>
                </p:cNvPr>
                <p:cNvSpPr/>
                <p:nvPr/>
              </p:nvSpPr>
              <p:spPr>
                <a:xfrm>
                  <a:off x="3622676" y="3492499"/>
                  <a:ext cx="2578868" cy="714375"/>
                </a:xfrm>
                <a:custGeom>
                  <a:avLst/>
                  <a:gdLst>
                    <a:gd name="connsiteX0" fmla="*/ 190500 w 2559050"/>
                    <a:gd name="connsiteY0" fmla="*/ 0 h 698500"/>
                    <a:gd name="connsiteX1" fmla="*/ 0 w 2559050"/>
                    <a:gd name="connsiteY1" fmla="*/ 152400 h 698500"/>
                    <a:gd name="connsiteX2" fmla="*/ 6350 w 2559050"/>
                    <a:gd name="connsiteY2" fmla="*/ 2159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90500 w 2559050"/>
                    <a:gd name="connsiteY0" fmla="*/ 0 h 698500"/>
                    <a:gd name="connsiteX1" fmla="*/ 0 w 2559050"/>
                    <a:gd name="connsiteY1" fmla="*/ 152400 h 698500"/>
                    <a:gd name="connsiteX2" fmla="*/ 19050 w 2559050"/>
                    <a:gd name="connsiteY2" fmla="*/ 2413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84150 w 2552700"/>
                    <a:gd name="connsiteY0" fmla="*/ 0 h 698500"/>
                    <a:gd name="connsiteX1" fmla="*/ 9525 w 2552700"/>
                    <a:gd name="connsiteY1" fmla="*/ 152400 h 698500"/>
                    <a:gd name="connsiteX2" fmla="*/ 12700 w 2552700"/>
                    <a:gd name="connsiteY2" fmla="*/ 241300 h 698500"/>
                    <a:gd name="connsiteX3" fmla="*/ 2495550 w 2552700"/>
                    <a:gd name="connsiteY3" fmla="*/ 241300 h 698500"/>
                    <a:gd name="connsiteX4" fmla="*/ 2463800 w 2552700"/>
                    <a:gd name="connsiteY4" fmla="*/ 552450 h 698500"/>
                    <a:gd name="connsiteX5" fmla="*/ 69850 w 2552700"/>
                    <a:gd name="connsiteY5" fmla="*/ 565150 h 698500"/>
                    <a:gd name="connsiteX6" fmla="*/ 95250 w 2552700"/>
                    <a:gd name="connsiteY6" fmla="*/ 520700 h 698500"/>
                    <a:gd name="connsiteX7" fmla="*/ 0 w 2552700"/>
                    <a:gd name="connsiteY7" fmla="*/ 577850 h 698500"/>
                    <a:gd name="connsiteX8" fmla="*/ 38100 w 2552700"/>
                    <a:gd name="connsiteY8" fmla="*/ 666750 h 698500"/>
                    <a:gd name="connsiteX9" fmla="*/ 2393950 w 2552700"/>
                    <a:gd name="connsiteY9" fmla="*/ 692150 h 698500"/>
                    <a:gd name="connsiteX10" fmla="*/ 2425700 w 2552700"/>
                    <a:gd name="connsiteY10" fmla="*/ 666750 h 698500"/>
                    <a:gd name="connsiteX11" fmla="*/ 2495550 w 2552700"/>
                    <a:gd name="connsiteY11" fmla="*/ 698500 h 698500"/>
                    <a:gd name="connsiteX12" fmla="*/ 2546350 w 2552700"/>
                    <a:gd name="connsiteY12" fmla="*/ 685800 h 698500"/>
                    <a:gd name="connsiteX13" fmla="*/ 2552700 w 2552700"/>
                    <a:gd name="connsiteY13" fmla="*/ 158750 h 698500"/>
                    <a:gd name="connsiteX14" fmla="*/ 2470150 w 2552700"/>
                    <a:gd name="connsiteY14" fmla="*/ 95250 h 698500"/>
                    <a:gd name="connsiteX15" fmla="*/ 514350 w 2552700"/>
                    <a:gd name="connsiteY15" fmla="*/ 184150 h 698500"/>
                    <a:gd name="connsiteX16" fmla="*/ 184150 w 2552700"/>
                    <a:gd name="connsiteY16" fmla="*/ 0 h 698500"/>
                    <a:gd name="connsiteX0" fmla="*/ 184150 w 2571750"/>
                    <a:gd name="connsiteY0" fmla="*/ 0 h 698500"/>
                    <a:gd name="connsiteX1" fmla="*/ 9525 w 2571750"/>
                    <a:gd name="connsiteY1" fmla="*/ 152400 h 698500"/>
                    <a:gd name="connsiteX2" fmla="*/ 12700 w 2571750"/>
                    <a:gd name="connsiteY2" fmla="*/ 241300 h 698500"/>
                    <a:gd name="connsiteX3" fmla="*/ 2495550 w 2571750"/>
                    <a:gd name="connsiteY3" fmla="*/ 241300 h 698500"/>
                    <a:gd name="connsiteX4" fmla="*/ 2463800 w 2571750"/>
                    <a:gd name="connsiteY4" fmla="*/ 552450 h 698500"/>
                    <a:gd name="connsiteX5" fmla="*/ 69850 w 2571750"/>
                    <a:gd name="connsiteY5" fmla="*/ 565150 h 698500"/>
                    <a:gd name="connsiteX6" fmla="*/ 95250 w 2571750"/>
                    <a:gd name="connsiteY6" fmla="*/ 520700 h 698500"/>
                    <a:gd name="connsiteX7" fmla="*/ 0 w 2571750"/>
                    <a:gd name="connsiteY7" fmla="*/ 577850 h 698500"/>
                    <a:gd name="connsiteX8" fmla="*/ 38100 w 2571750"/>
                    <a:gd name="connsiteY8" fmla="*/ 666750 h 698500"/>
                    <a:gd name="connsiteX9" fmla="*/ 2393950 w 2571750"/>
                    <a:gd name="connsiteY9" fmla="*/ 692150 h 698500"/>
                    <a:gd name="connsiteX10" fmla="*/ 2425700 w 2571750"/>
                    <a:gd name="connsiteY10" fmla="*/ 666750 h 698500"/>
                    <a:gd name="connsiteX11" fmla="*/ 2495550 w 2571750"/>
                    <a:gd name="connsiteY11" fmla="*/ 698500 h 698500"/>
                    <a:gd name="connsiteX12" fmla="*/ 2546350 w 2571750"/>
                    <a:gd name="connsiteY12" fmla="*/ 685800 h 698500"/>
                    <a:gd name="connsiteX13" fmla="*/ 2571750 w 2571750"/>
                    <a:gd name="connsiteY13" fmla="*/ 193675 h 698500"/>
                    <a:gd name="connsiteX14" fmla="*/ 2470150 w 2571750"/>
                    <a:gd name="connsiteY14" fmla="*/ 95250 h 698500"/>
                    <a:gd name="connsiteX15" fmla="*/ 514350 w 2571750"/>
                    <a:gd name="connsiteY15" fmla="*/ 184150 h 698500"/>
                    <a:gd name="connsiteX16" fmla="*/ 184150 w 2571750"/>
                    <a:gd name="connsiteY16" fmla="*/ 0 h 698500"/>
                    <a:gd name="connsiteX0" fmla="*/ 184150 w 2555875"/>
                    <a:gd name="connsiteY0" fmla="*/ 0 h 698500"/>
                    <a:gd name="connsiteX1" fmla="*/ 9525 w 2555875"/>
                    <a:gd name="connsiteY1" fmla="*/ 152400 h 698500"/>
                    <a:gd name="connsiteX2" fmla="*/ 12700 w 2555875"/>
                    <a:gd name="connsiteY2" fmla="*/ 241300 h 698500"/>
                    <a:gd name="connsiteX3" fmla="*/ 2495550 w 2555875"/>
                    <a:gd name="connsiteY3" fmla="*/ 241300 h 698500"/>
                    <a:gd name="connsiteX4" fmla="*/ 2463800 w 2555875"/>
                    <a:gd name="connsiteY4" fmla="*/ 552450 h 698500"/>
                    <a:gd name="connsiteX5" fmla="*/ 69850 w 2555875"/>
                    <a:gd name="connsiteY5" fmla="*/ 565150 h 698500"/>
                    <a:gd name="connsiteX6" fmla="*/ 95250 w 2555875"/>
                    <a:gd name="connsiteY6" fmla="*/ 520700 h 698500"/>
                    <a:gd name="connsiteX7" fmla="*/ 0 w 2555875"/>
                    <a:gd name="connsiteY7" fmla="*/ 577850 h 698500"/>
                    <a:gd name="connsiteX8" fmla="*/ 38100 w 2555875"/>
                    <a:gd name="connsiteY8" fmla="*/ 666750 h 698500"/>
                    <a:gd name="connsiteX9" fmla="*/ 2393950 w 2555875"/>
                    <a:gd name="connsiteY9" fmla="*/ 692150 h 698500"/>
                    <a:gd name="connsiteX10" fmla="*/ 2425700 w 2555875"/>
                    <a:gd name="connsiteY10" fmla="*/ 666750 h 698500"/>
                    <a:gd name="connsiteX11" fmla="*/ 2495550 w 2555875"/>
                    <a:gd name="connsiteY11" fmla="*/ 698500 h 698500"/>
                    <a:gd name="connsiteX12" fmla="*/ 2546350 w 2555875"/>
                    <a:gd name="connsiteY12" fmla="*/ 685800 h 698500"/>
                    <a:gd name="connsiteX13" fmla="*/ 2555875 w 2555875"/>
                    <a:gd name="connsiteY13" fmla="*/ 171450 h 698500"/>
                    <a:gd name="connsiteX14" fmla="*/ 2470150 w 2555875"/>
                    <a:gd name="connsiteY14" fmla="*/ 95250 h 698500"/>
                    <a:gd name="connsiteX15" fmla="*/ 514350 w 2555875"/>
                    <a:gd name="connsiteY15" fmla="*/ 184150 h 698500"/>
                    <a:gd name="connsiteX16" fmla="*/ 184150 w 2555875"/>
                    <a:gd name="connsiteY16" fmla="*/ 0 h 698500"/>
                    <a:gd name="connsiteX0" fmla="*/ 184150 w 2562506"/>
                    <a:gd name="connsiteY0" fmla="*/ 0 h 698500"/>
                    <a:gd name="connsiteX1" fmla="*/ 9525 w 2562506"/>
                    <a:gd name="connsiteY1" fmla="*/ 152400 h 698500"/>
                    <a:gd name="connsiteX2" fmla="*/ 12700 w 2562506"/>
                    <a:gd name="connsiteY2" fmla="*/ 241300 h 698500"/>
                    <a:gd name="connsiteX3" fmla="*/ 2495550 w 2562506"/>
                    <a:gd name="connsiteY3" fmla="*/ 241300 h 698500"/>
                    <a:gd name="connsiteX4" fmla="*/ 2463800 w 2562506"/>
                    <a:gd name="connsiteY4" fmla="*/ 552450 h 698500"/>
                    <a:gd name="connsiteX5" fmla="*/ 69850 w 2562506"/>
                    <a:gd name="connsiteY5" fmla="*/ 565150 h 698500"/>
                    <a:gd name="connsiteX6" fmla="*/ 95250 w 2562506"/>
                    <a:gd name="connsiteY6" fmla="*/ 520700 h 698500"/>
                    <a:gd name="connsiteX7" fmla="*/ 0 w 2562506"/>
                    <a:gd name="connsiteY7" fmla="*/ 577850 h 698500"/>
                    <a:gd name="connsiteX8" fmla="*/ 38100 w 2562506"/>
                    <a:gd name="connsiteY8" fmla="*/ 666750 h 698500"/>
                    <a:gd name="connsiteX9" fmla="*/ 2393950 w 2562506"/>
                    <a:gd name="connsiteY9" fmla="*/ 692150 h 698500"/>
                    <a:gd name="connsiteX10" fmla="*/ 2425700 w 2562506"/>
                    <a:gd name="connsiteY10" fmla="*/ 666750 h 698500"/>
                    <a:gd name="connsiteX11" fmla="*/ 2495550 w 2562506"/>
                    <a:gd name="connsiteY11" fmla="*/ 698500 h 698500"/>
                    <a:gd name="connsiteX12" fmla="*/ 2562225 w 2562506"/>
                    <a:gd name="connsiteY12" fmla="*/ 685800 h 698500"/>
                    <a:gd name="connsiteX13" fmla="*/ 2555875 w 2562506"/>
                    <a:gd name="connsiteY13" fmla="*/ 171450 h 698500"/>
                    <a:gd name="connsiteX14" fmla="*/ 2470150 w 2562506"/>
                    <a:gd name="connsiteY14" fmla="*/ 95250 h 698500"/>
                    <a:gd name="connsiteX15" fmla="*/ 514350 w 2562506"/>
                    <a:gd name="connsiteY15" fmla="*/ 184150 h 698500"/>
                    <a:gd name="connsiteX16" fmla="*/ 184150 w 2562506"/>
                    <a:gd name="connsiteY16" fmla="*/ 0 h 69850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25700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9525 w 2562506"/>
                    <a:gd name="connsiteY8" fmla="*/ 688975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92075 w 2559331"/>
                    <a:gd name="connsiteY6" fmla="*/ 520700 h 692150"/>
                    <a:gd name="connsiteX7" fmla="*/ 0 w 2559331"/>
                    <a:gd name="connsiteY7" fmla="*/ 593725 h 692150"/>
                    <a:gd name="connsiteX8" fmla="*/ 6350 w 2559331"/>
                    <a:gd name="connsiteY8" fmla="*/ 688975 h 692150"/>
                    <a:gd name="connsiteX9" fmla="*/ 2390775 w 2559331"/>
                    <a:gd name="connsiteY9" fmla="*/ 692150 h 692150"/>
                    <a:gd name="connsiteX10" fmla="*/ 2432050 w 2559331"/>
                    <a:gd name="connsiteY10" fmla="*/ 6667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559050 w 2559331"/>
                    <a:gd name="connsiteY11" fmla="*/ 685800 h 692150"/>
                    <a:gd name="connsiteX12" fmla="*/ 2552700 w 2559331"/>
                    <a:gd name="connsiteY12" fmla="*/ 171450 h 692150"/>
                    <a:gd name="connsiteX13" fmla="*/ 2466975 w 2559331"/>
                    <a:gd name="connsiteY13" fmla="*/ 95250 h 692150"/>
                    <a:gd name="connsiteX14" fmla="*/ 511175 w 2559331"/>
                    <a:gd name="connsiteY14" fmla="*/ 184150 h 692150"/>
                    <a:gd name="connsiteX15" fmla="*/ 180975 w 2559331"/>
                    <a:gd name="connsiteY15" fmla="*/ 0 h 692150"/>
                    <a:gd name="connsiteX0" fmla="*/ 180975 w 2559331"/>
                    <a:gd name="connsiteY0" fmla="*/ 0 h 688975"/>
                    <a:gd name="connsiteX1" fmla="*/ 6350 w 2559331"/>
                    <a:gd name="connsiteY1" fmla="*/ 152400 h 688975"/>
                    <a:gd name="connsiteX2" fmla="*/ 9525 w 2559331"/>
                    <a:gd name="connsiteY2" fmla="*/ 241300 h 688975"/>
                    <a:gd name="connsiteX3" fmla="*/ 2454275 w 2559331"/>
                    <a:gd name="connsiteY3" fmla="*/ 234950 h 688975"/>
                    <a:gd name="connsiteX4" fmla="*/ 2454275 w 2559331"/>
                    <a:gd name="connsiteY4" fmla="*/ 552450 h 688975"/>
                    <a:gd name="connsiteX5" fmla="*/ 66675 w 2559331"/>
                    <a:gd name="connsiteY5" fmla="*/ 565150 h 688975"/>
                    <a:gd name="connsiteX6" fmla="*/ 88900 w 2559331"/>
                    <a:gd name="connsiteY6" fmla="*/ 568325 h 688975"/>
                    <a:gd name="connsiteX7" fmla="*/ 92075 w 2559331"/>
                    <a:gd name="connsiteY7" fmla="*/ 520700 h 688975"/>
                    <a:gd name="connsiteX8" fmla="*/ 0 w 2559331"/>
                    <a:gd name="connsiteY8" fmla="*/ 593725 h 688975"/>
                    <a:gd name="connsiteX9" fmla="*/ 6350 w 2559331"/>
                    <a:gd name="connsiteY9" fmla="*/ 688975 h 688975"/>
                    <a:gd name="connsiteX10" fmla="*/ 2559050 w 2559331"/>
                    <a:gd name="connsiteY10" fmla="*/ 685800 h 688975"/>
                    <a:gd name="connsiteX11" fmla="*/ 2552700 w 2559331"/>
                    <a:gd name="connsiteY11" fmla="*/ 171450 h 688975"/>
                    <a:gd name="connsiteX12" fmla="*/ 2466975 w 2559331"/>
                    <a:gd name="connsiteY12" fmla="*/ 95250 h 688975"/>
                    <a:gd name="connsiteX13" fmla="*/ 511175 w 2559331"/>
                    <a:gd name="connsiteY13" fmla="*/ 184150 h 688975"/>
                    <a:gd name="connsiteX14" fmla="*/ 180975 w 25593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54275 w 2570812"/>
                    <a:gd name="connsiteY3" fmla="*/ 2349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485775 w 2570812"/>
                    <a:gd name="connsiteY13" fmla="*/ 1714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180975 w 2570812"/>
                    <a:gd name="connsiteY13" fmla="*/ 0 h 688975"/>
                    <a:gd name="connsiteX0" fmla="*/ 180975 w 2570812"/>
                    <a:gd name="connsiteY0" fmla="*/ 31750 h 720725"/>
                    <a:gd name="connsiteX1" fmla="*/ 6350 w 2570812"/>
                    <a:gd name="connsiteY1" fmla="*/ 184150 h 720725"/>
                    <a:gd name="connsiteX2" fmla="*/ 9525 w 2570812"/>
                    <a:gd name="connsiteY2" fmla="*/ 273050 h 720725"/>
                    <a:gd name="connsiteX3" fmla="*/ 2460625 w 2570812"/>
                    <a:gd name="connsiteY3" fmla="*/ 279400 h 720725"/>
                    <a:gd name="connsiteX4" fmla="*/ 2457450 w 2570812"/>
                    <a:gd name="connsiteY4" fmla="*/ 593725 h 720725"/>
                    <a:gd name="connsiteX5" fmla="*/ 66675 w 2570812"/>
                    <a:gd name="connsiteY5" fmla="*/ 596900 h 720725"/>
                    <a:gd name="connsiteX6" fmla="*/ 88900 w 2570812"/>
                    <a:gd name="connsiteY6" fmla="*/ 600075 h 720725"/>
                    <a:gd name="connsiteX7" fmla="*/ 92075 w 2570812"/>
                    <a:gd name="connsiteY7" fmla="*/ 552450 h 720725"/>
                    <a:gd name="connsiteX8" fmla="*/ 0 w 2570812"/>
                    <a:gd name="connsiteY8" fmla="*/ 625475 h 720725"/>
                    <a:gd name="connsiteX9" fmla="*/ 6350 w 2570812"/>
                    <a:gd name="connsiteY9" fmla="*/ 720725 h 720725"/>
                    <a:gd name="connsiteX10" fmla="*/ 2565400 w 2570812"/>
                    <a:gd name="connsiteY10" fmla="*/ 720725 h 720725"/>
                    <a:gd name="connsiteX11" fmla="*/ 2552700 w 2570812"/>
                    <a:gd name="connsiteY11" fmla="*/ 203200 h 720725"/>
                    <a:gd name="connsiteX12" fmla="*/ 2336800 w 2570812"/>
                    <a:gd name="connsiteY12" fmla="*/ 0 h 720725"/>
                    <a:gd name="connsiteX13" fmla="*/ 180975 w 2570812"/>
                    <a:gd name="connsiteY13" fmla="*/ 31750 h 72072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352675 w 2570812"/>
                    <a:gd name="connsiteY12" fmla="*/ 19050 h 688975"/>
                    <a:gd name="connsiteX13" fmla="*/ 180975 w 2570812"/>
                    <a:gd name="connsiteY13" fmla="*/ 0 h 6889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52675 w 2570812"/>
                    <a:gd name="connsiteY12" fmla="*/ 4445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08225 w 2570812"/>
                    <a:gd name="connsiteY12" fmla="*/ 1270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8868"/>
                    <a:gd name="connsiteY0" fmla="*/ 0 h 714375"/>
                    <a:gd name="connsiteX1" fmla="*/ 6350 w 2578868"/>
                    <a:gd name="connsiteY1" fmla="*/ 177800 h 714375"/>
                    <a:gd name="connsiteX2" fmla="*/ 9525 w 2578868"/>
                    <a:gd name="connsiteY2" fmla="*/ 266700 h 714375"/>
                    <a:gd name="connsiteX3" fmla="*/ 2460625 w 2578868"/>
                    <a:gd name="connsiteY3" fmla="*/ 273050 h 714375"/>
                    <a:gd name="connsiteX4" fmla="*/ 2457450 w 2578868"/>
                    <a:gd name="connsiteY4" fmla="*/ 587375 h 714375"/>
                    <a:gd name="connsiteX5" fmla="*/ 66675 w 2578868"/>
                    <a:gd name="connsiteY5" fmla="*/ 590550 h 714375"/>
                    <a:gd name="connsiteX6" fmla="*/ 88900 w 2578868"/>
                    <a:gd name="connsiteY6" fmla="*/ 593725 h 714375"/>
                    <a:gd name="connsiteX7" fmla="*/ 92075 w 2578868"/>
                    <a:gd name="connsiteY7" fmla="*/ 546100 h 714375"/>
                    <a:gd name="connsiteX8" fmla="*/ 0 w 2578868"/>
                    <a:gd name="connsiteY8" fmla="*/ 619125 h 714375"/>
                    <a:gd name="connsiteX9" fmla="*/ 6350 w 2578868"/>
                    <a:gd name="connsiteY9" fmla="*/ 714375 h 714375"/>
                    <a:gd name="connsiteX10" fmla="*/ 2565400 w 2578868"/>
                    <a:gd name="connsiteY10" fmla="*/ 714375 h 714375"/>
                    <a:gd name="connsiteX11" fmla="*/ 2578868 w 2578868"/>
                    <a:gd name="connsiteY11" fmla="*/ 202083 h 714375"/>
                    <a:gd name="connsiteX12" fmla="*/ 2295525 w 2578868"/>
                    <a:gd name="connsiteY12" fmla="*/ 0 h 714375"/>
                    <a:gd name="connsiteX13" fmla="*/ 225425 w 2578868"/>
                    <a:gd name="connsiteY13" fmla="*/ 0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78868" h="714375">
                      <a:moveTo>
                        <a:pt x="225425" y="0"/>
                      </a:moveTo>
                      <a:lnTo>
                        <a:pt x="6350" y="177800"/>
                      </a:lnTo>
                      <a:lnTo>
                        <a:pt x="9525" y="266700"/>
                      </a:lnTo>
                      <a:lnTo>
                        <a:pt x="2460625" y="273050"/>
                      </a:lnTo>
                      <a:cubicBezTo>
                        <a:pt x="2459567" y="377825"/>
                        <a:pt x="2458508" y="482600"/>
                        <a:pt x="2457450" y="587375"/>
                      </a:cubicBezTo>
                      <a:lnTo>
                        <a:pt x="66675" y="590550"/>
                      </a:lnTo>
                      <a:cubicBezTo>
                        <a:pt x="69850" y="588433"/>
                        <a:pt x="85725" y="595842"/>
                        <a:pt x="88900" y="593725"/>
                      </a:cubicBezTo>
                      <a:lnTo>
                        <a:pt x="92075" y="546100"/>
                      </a:lnTo>
                      <a:lnTo>
                        <a:pt x="0" y="619125"/>
                      </a:lnTo>
                      <a:lnTo>
                        <a:pt x="6350" y="714375"/>
                      </a:lnTo>
                      <a:lnTo>
                        <a:pt x="2565400" y="714375"/>
                      </a:lnTo>
                      <a:cubicBezTo>
                        <a:pt x="2583392" y="672042"/>
                        <a:pt x="2576751" y="377766"/>
                        <a:pt x="2578868" y="202083"/>
                      </a:cubicBezTo>
                      <a:cubicBezTo>
                        <a:pt x="2493143" y="120591"/>
                        <a:pt x="2381250" y="65617"/>
                        <a:pt x="2295525" y="0"/>
                      </a:cubicBezTo>
                      <a:lnTo>
                        <a:pt x="225425" y="0"/>
                      </a:lnTo>
                      <a:close/>
                    </a:path>
                  </a:pathLst>
                </a:custGeom>
                <a:solidFill>
                  <a:schemeClr val="accent2"/>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61" name="Rectangle 22">
                  <a:extLst>
                    <a:ext uri="{FF2B5EF4-FFF2-40B4-BE49-F238E27FC236}">
                      <a16:creationId xmlns:a16="http://schemas.microsoft.com/office/drawing/2014/main" id="{38EF642D-56BE-4E6D-A977-BBCCF9C73E4B}"/>
                    </a:ext>
                  </a:extLst>
                </p:cNvPr>
                <p:cNvSpPr/>
                <p:nvPr/>
              </p:nvSpPr>
              <p:spPr>
                <a:xfrm>
                  <a:off x="3707904" y="3762375"/>
                  <a:ext cx="2376264" cy="321543"/>
                </a:xfrm>
                <a:custGeom>
                  <a:avLst/>
                  <a:gdLst>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64" h="321543">
                      <a:moveTo>
                        <a:pt x="0" y="0"/>
                      </a:moveTo>
                      <a:lnTo>
                        <a:pt x="2376264" y="0"/>
                      </a:lnTo>
                      <a:lnTo>
                        <a:pt x="2376264" y="321543"/>
                      </a:lnTo>
                      <a:lnTo>
                        <a:pt x="0" y="321543"/>
                      </a:lnTo>
                      <a:cubicBezTo>
                        <a:pt x="34925" y="258812"/>
                        <a:pt x="50800" y="110356"/>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57" name="Group 56">
                <a:extLst>
                  <a:ext uri="{FF2B5EF4-FFF2-40B4-BE49-F238E27FC236}">
                    <a16:creationId xmlns:a16="http://schemas.microsoft.com/office/drawing/2014/main" id="{B0757341-3EF7-412E-A2DC-1324573192D9}"/>
                  </a:ext>
                </a:extLst>
              </p:cNvPr>
              <p:cNvGrpSpPr/>
              <p:nvPr/>
            </p:nvGrpSpPr>
            <p:grpSpPr>
              <a:xfrm>
                <a:off x="4117666" y="4061275"/>
                <a:ext cx="1832471" cy="391100"/>
                <a:chOff x="3644106" y="3130550"/>
                <a:chExt cx="2603340" cy="555625"/>
              </a:xfrm>
              <a:effectLst>
                <a:outerShdw blurRad="50800" dist="38100" dir="8100000" algn="tr" rotWithShape="0">
                  <a:prstClr val="black">
                    <a:alpha val="40000"/>
                  </a:prstClr>
                </a:outerShdw>
              </a:effectLst>
            </p:grpSpPr>
            <p:sp>
              <p:nvSpPr>
                <p:cNvPr id="58" name="Freeform 27">
                  <a:extLst>
                    <a:ext uri="{FF2B5EF4-FFF2-40B4-BE49-F238E27FC236}">
                      <a16:creationId xmlns:a16="http://schemas.microsoft.com/office/drawing/2014/main" id="{DF03E9CA-4223-4A49-B27F-8970C5CA10F4}"/>
                    </a:ext>
                  </a:extLst>
                </p:cNvPr>
                <p:cNvSpPr/>
                <p:nvPr/>
              </p:nvSpPr>
              <p:spPr>
                <a:xfrm>
                  <a:off x="3644106" y="3130550"/>
                  <a:ext cx="2603340" cy="555625"/>
                </a:xfrm>
                <a:custGeom>
                  <a:avLst/>
                  <a:gdLst>
                    <a:gd name="connsiteX0" fmla="*/ 47625 w 2552700"/>
                    <a:gd name="connsiteY0" fmla="*/ 374650 h 685800"/>
                    <a:gd name="connsiteX1" fmla="*/ 0 w 2552700"/>
                    <a:gd name="connsiteY1" fmla="*/ 422275 h 685800"/>
                    <a:gd name="connsiteX2" fmla="*/ 447675 w 2552700"/>
                    <a:gd name="connsiteY2" fmla="*/ 685800 h 685800"/>
                    <a:gd name="connsiteX3" fmla="*/ 2549525 w 2552700"/>
                    <a:gd name="connsiteY3" fmla="*/ 615950 h 685800"/>
                    <a:gd name="connsiteX4" fmla="*/ 2552700 w 2552700"/>
                    <a:gd name="connsiteY4" fmla="*/ 273050 h 685800"/>
                    <a:gd name="connsiteX5" fmla="*/ 1384300 w 2552700"/>
                    <a:gd name="connsiteY5" fmla="*/ 0 h 685800"/>
                    <a:gd name="connsiteX6" fmla="*/ 6350 w 2552700"/>
                    <a:gd name="connsiteY6" fmla="*/ 168275 h 685800"/>
                    <a:gd name="connsiteX7" fmla="*/ 3175 w 2552700"/>
                    <a:gd name="connsiteY7" fmla="*/ 206375 h 685800"/>
                    <a:gd name="connsiteX8" fmla="*/ 463550 w 2552700"/>
                    <a:gd name="connsiteY8" fmla="*/ 374650 h 685800"/>
                    <a:gd name="connsiteX9" fmla="*/ 2520950 w 2552700"/>
                    <a:gd name="connsiteY9" fmla="*/ 333375 h 685800"/>
                    <a:gd name="connsiteX10" fmla="*/ 2501900 w 2552700"/>
                    <a:gd name="connsiteY10" fmla="*/ 549275 h 685800"/>
                    <a:gd name="connsiteX11" fmla="*/ 473075 w 2552700"/>
                    <a:gd name="connsiteY11" fmla="*/ 622300 h 685800"/>
                    <a:gd name="connsiteX12" fmla="*/ 47625 w 2552700"/>
                    <a:gd name="connsiteY12" fmla="*/ 374650 h 685800"/>
                    <a:gd name="connsiteX0" fmla="*/ 47625 w 2552700"/>
                    <a:gd name="connsiteY0" fmla="*/ 263525 h 574675"/>
                    <a:gd name="connsiteX1" fmla="*/ 0 w 2552700"/>
                    <a:gd name="connsiteY1" fmla="*/ 311150 h 574675"/>
                    <a:gd name="connsiteX2" fmla="*/ 447675 w 2552700"/>
                    <a:gd name="connsiteY2" fmla="*/ 574675 h 574675"/>
                    <a:gd name="connsiteX3" fmla="*/ 2549525 w 2552700"/>
                    <a:gd name="connsiteY3" fmla="*/ 504825 h 574675"/>
                    <a:gd name="connsiteX4" fmla="*/ 2552700 w 2552700"/>
                    <a:gd name="connsiteY4" fmla="*/ 161925 h 574675"/>
                    <a:gd name="connsiteX5" fmla="*/ 1552575 w 2552700"/>
                    <a:gd name="connsiteY5" fmla="*/ 0 h 574675"/>
                    <a:gd name="connsiteX6" fmla="*/ 6350 w 2552700"/>
                    <a:gd name="connsiteY6" fmla="*/ 57150 h 574675"/>
                    <a:gd name="connsiteX7" fmla="*/ 3175 w 2552700"/>
                    <a:gd name="connsiteY7" fmla="*/ 95250 h 574675"/>
                    <a:gd name="connsiteX8" fmla="*/ 463550 w 2552700"/>
                    <a:gd name="connsiteY8" fmla="*/ 263525 h 574675"/>
                    <a:gd name="connsiteX9" fmla="*/ 2520950 w 2552700"/>
                    <a:gd name="connsiteY9" fmla="*/ 222250 h 574675"/>
                    <a:gd name="connsiteX10" fmla="*/ 2501900 w 2552700"/>
                    <a:gd name="connsiteY10" fmla="*/ 438150 h 574675"/>
                    <a:gd name="connsiteX11" fmla="*/ 473075 w 2552700"/>
                    <a:gd name="connsiteY11" fmla="*/ 511175 h 574675"/>
                    <a:gd name="connsiteX12" fmla="*/ 47625 w 2552700"/>
                    <a:gd name="connsiteY12" fmla="*/ 263525 h 574675"/>
                    <a:gd name="connsiteX0" fmla="*/ 47625 w 2552700"/>
                    <a:gd name="connsiteY0" fmla="*/ 244475 h 555625"/>
                    <a:gd name="connsiteX1" fmla="*/ 0 w 2552700"/>
                    <a:gd name="connsiteY1" fmla="*/ 292100 h 555625"/>
                    <a:gd name="connsiteX2" fmla="*/ 447675 w 2552700"/>
                    <a:gd name="connsiteY2" fmla="*/ 555625 h 555625"/>
                    <a:gd name="connsiteX3" fmla="*/ 2549525 w 2552700"/>
                    <a:gd name="connsiteY3" fmla="*/ 485775 h 555625"/>
                    <a:gd name="connsiteX4" fmla="*/ 2552700 w 2552700"/>
                    <a:gd name="connsiteY4" fmla="*/ 142875 h 555625"/>
                    <a:gd name="connsiteX5" fmla="*/ 1606550 w 2552700"/>
                    <a:gd name="connsiteY5" fmla="*/ 0 h 555625"/>
                    <a:gd name="connsiteX6" fmla="*/ 6350 w 2552700"/>
                    <a:gd name="connsiteY6" fmla="*/ 38100 h 555625"/>
                    <a:gd name="connsiteX7" fmla="*/ 3175 w 2552700"/>
                    <a:gd name="connsiteY7" fmla="*/ 76200 h 555625"/>
                    <a:gd name="connsiteX8" fmla="*/ 463550 w 2552700"/>
                    <a:gd name="connsiteY8" fmla="*/ 244475 h 555625"/>
                    <a:gd name="connsiteX9" fmla="*/ 2520950 w 2552700"/>
                    <a:gd name="connsiteY9" fmla="*/ 203200 h 555625"/>
                    <a:gd name="connsiteX10" fmla="*/ 2501900 w 2552700"/>
                    <a:gd name="connsiteY10" fmla="*/ 419100 h 555625"/>
                    <a:gd name="connsiteX11" fmla="*/ 473075 w 2552700"/>
                    <a:gd name="connsiteY11" fmla="*/ 492125 h 555625"/>
                    <a:gd name="connsiteX12" fmla="*/ 47625 w 2552700"/>
                    <a:gd name="connsiteY12" fmla="*/ 244475 h 555625"/>
                    <a:gd name="connsiteX0" fmla="*/ 47625 w 2585519"/>
                    <a:gd name="connsiteY0" fmla="*/ 244475 h 555625"/>
                    <a:gd name="connsiteX1" fmla="*/ 0 w 2585519"/>
                    <a:gd name="connsiteY1" fmla="*/ 292100 h 555625"/>
                    <a:gd name="connsiteX2" fmla="*/ 447675 w 2585519"/>
                    <a:gd name="connsiteY2" fmla="*/ 555625 h 555625"/>
                    <a:gd name="connsiteX3" fmla="*/ 2549525 w 2585519"/>
                    <a:gd name="connsiteY3" fmla="*/ 485775 h 555625"/>
                    <a:gd name="connsiteX4" fmla="*/ 2552700 w 2585519"/>
                    <a:gd name="connsiteY4" fmla="*/ 142875 h 555625"/>
                    <a:gd name="connsiteX5" fmla="*/ 1606550 w 2585519"/>
                    <a:gd name="connsiteY5" fmla="*/ 0 h 555625"/>
                    <a:gd name="connsiteX6" fmla="*/ 6350 w 2585519"/>
                    <a:gd name="connsiteY6" fmla="*/ 38100 h 555625"/>
                    <a:gd name="connsiteX7" fmla="*/ 3175 w 2585519"/>
                    <a:gd name="connsiteY7" fmla="*/ 76200 h 555625"/>
                    <a:gd name="connsiteX8" fmla="*/ 463550 w 2585519"/>
                    <a:gd name="connsiteY8" fmla="*/ 244475 h 555625"/>
                    <a:gd name="connsiteX9" fmla="*/ 2520950 w 2585519"/>
                    <a:gd name="connsiteY9" fmla="*/ 203200 h 555625"/>
                    <a:gd name="connsiteX10" fmla="*/ 2501900 w 2585519"/>
                    <a:gd name="connsiteY10" fmla="*/ 419100 h 555625"/>
                    <a:gd name="connsiteX11" fmla="*/ 473075 w 2585519"/>
                    <a:gd name="connsiteY11" fmla="*/ 492125 h 555625"/>
                    <a:gd name="connsiteX12" fmla="*/ 47625 w 2585519"/>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520950 w 2599371"/>
                    <a:gd name="connsiteY9" fmla="*/ 203200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501900 w 2599371"/>
                    <a:gd name="connsiteY11" fmla="*/ 419100 h 555625"/>
                    <a:gd name="connsiteX12" fmla="*/ 473075 w 2599371"/>
                    <a:gd name="connsiteY12" fmla="*/ 492125 h 555625"/>
                    <a:gd name="connsiteX13" fmla="*/ 47625 w 2599371"/>
                    <a:gd name="connsiteY13"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479675 w 2599371"/>
                    <a:gd name="connsiteY11" fmla="*/ 425450 h 555625"/>
                    <a:gd name="connsiteX12" fmla="*/ 473075 w 2599371"/>
                    <a:gd name="connsiteY12" fmla="*/ 492125 h 555625"/>
                    <a:gd name="connsiteX13" fmla="*/ 47625 w 2599371"/>
                    <a:gd name="connsiteY13" fmla="*/ 244475 h 555625"/>
                    <a:gd name="connsiteX0" fmla="*/ 47625 w 2740156"/>
                    <a:gd name="connsiteY0" fmla="*/ 244475 h 555625"/>
                    <a:gd name="connsiteX1" fmla="*/ 0 w 2740156"/>
                    <a:gd name="connsiteY1" fmla="*/ 292100 h 555625"/>
                    <a:gd name="connsiteX2" fmla="*/ 447675 w 2740156"/>
                    <a:gd name="connsiteY2" fmla="*/ 555625 h 555625"/>
                    <a:gd name="connsiteX3" fmla="*/ 2549525 w 2740156"/>
                    <a:gd name="connsiteY3" fmla="*/ 485775 h 555625"/>
                    <a:gd name="connsiteX4" fmla="*/ 2552700 w 2740156"/>
                    <a:gd name="connsiteY4" fmla="*/ 142875 h 555625"/>
                    <a:gd name="connsiteX5" fmla="*/ 1606550 w 2740156"/>
                    <a:gd name="connsiteY5" fmla="*/ 0 h 555625"/>
                    <a:gd name="connsiteX6" fmla="*/ 6350 w 2740156"/>
                    <a:gd name="connsiteY6" fmla="*/ 38100 h 555625"/>
                    <a:gd name="connsiteX7" fmla="*/ 3175 w 2740156"/>
                    <a:gd name="connsiteY7" fmla="*/ 76200 h 555625"/>
                    <a:gd name="connsiteX8" fmla="*/ 463550 w 2740156"/>
                    <a:gd name="connsiteY8" fmla="*/ 244475 h 555625"/>
                    <a:gd name="connsiteX9" fmla="*/ 2495550 w 2740156"/>
                    <a:gd name="connsiteY9" fmla="*/ 206375 h 555625"/>
                    <a:gd name="connsiteX10" fmla="*/ 2479675 w 2740156"/>
                    <a:gd name="connsiteY10" fmla="*/ 425450 h 555625"/>
                    <a:gd name="connsiteX11" fmla="*/ 473075 w 2740156"/>
                    <a:gd name="connsiteY11" fmla="*/ 492125 h 555625"/>
                    <a:gd name="connsiteX12" fmla="*/ 47625 w 2740156"/>
                    <a:gd name="connsiteY12" fmla="*/ 244475 h 555625"/>
                    <a:gd name="connsiteX0" fmla="*/ 47625 w 2646925"/>
                    <a:gd name="connsiteY0" fmla="*/ 244475 h 555625"/>
                    <a:gd name="connsiteX1" fmla="*/ 0 w 2646925"/>
                    <a:gd name="connsiteY1" fmla="*/ 292100 h 555625"/>
                    <a:gd name="connsiteX2" fmla="*/ 447675 w 2646925"/>
                    <a:gd name="connsiteY2" fmla="*/ 555625 h 555625"/>
                    <a:gd name="connsiteX3" fmla="*/ 2549525 w 2646925"/>
                    <a:gd name="connsiteY3" fmla="*/ 485775 h 555625"/>
                    <a:gd name="connsiteX4" fmla="*/ 2552700 w 2646925"/>
                    <a:gd name="connsiteY4" fmla="*/ 142875 h 555625"/>
                    <a:gd name="connsiteX5" fmla="*/ 1606550 w 2646925"/>
                    <a:gd name="connsiteY5" fmla="*/ 0 h 555625"/>
                    <a:gd name="connsiteX6" fmla="*/ 6350 w 2646925"/>
                    <a:gd name="connsiteY6" fmla="*/ 38100 h 555625"/>
                    <a:gd name="connsiteX7" fmla="*/ 3175 w 2646925"/>
                    <a:gd name="connsiteY7" fmla="*/ 76200 h 555625"/>
                    <a:gd name="connsiteX8" fmla="*/ 463550 w 2646925"/>
                    <a:gd name="connsiteY8" fmla="*/ 244475 h 555625"/>
                    <a:gd name="connsiteX9" fmla="*/ 2495550 w 2646925"/>
                    <a:gd name="connsiteY9" fmla="*/ 206375 h 555625"/>
                    <a:gd name="connsiteX10" fmla="*/ 2479675 w 2646925"/>
                    <a:gd name="connsiteY10" fmla="*/ 425450 h 555625"/>
                    <a:gd name="connsiteX11" fmla="*/ 473075 w 2646925"/>
                    <a:gd name="connsiteY11" fmla="*/ 492125 h 555625"/>
                    <a:gd name="connsiteX12" fmla="*/ 47625 w 2646925"/>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24625 w 2608121"/>
                    <a:gd name="connsiteY0" fmla="*/ 244475 h 555625"/>
                    <a:gd name="connsiteX1" fmla="*/ 8750 w 2608121"/>
                    <a:gd name="connsiteY1" fmla="*/ 292100 h 555625"/>
                    <a:gd name="connsiteX2" fmla="*/ 456425 w 2608121"/>
                    <a:gd name="connsiteY2" fmla="*/ 555625 h 555625"/>
                    <a:gd name="connsiteX3" fmla="*/ 2558275 w 2608121"/>
                    <a:gd name="connsiteY3" fmla="*/ 485775 h 555625"/>
                    <a:gd name="connsiteX4" fmla="*/ 2561450 w 2608121"/>
                    <a:gd name="connsiteY4" fmla="*/ 142875 h 555625"/>
                    <a:gd name="connsiteX5" fmla="*/ 1615300 w 2608121"/>
                    <a:gd name="connsiteY5" fmla="*/ 0 h 555625"/>
                    <a:gd name="connsiteX6" fmla="*/ 15100 w 2608121"/>
                    <a:gd name="connsiteY6" fmla="*/ 38100 h 555625"/>
                    <a:gd name="connsiteX7" fmla="*/ 11925 w 2608121"/>
                    <a:gd name="connsiteY7" fmla="*/ 76200 h 555625"/>
                    <a:gd name="connsiteX8" fmla="*/ 472300 w 2608121"/>
                    <a:gd name="connsiteY8" fmla="*/ 244475 h 555625"/>
                    <a:gd name="connsiteX9" fmla="*/ 2478900 w 2608121"/>
                    <a:gd name="connsiteY9" fmla="*/ 209550 h 555625"/>
                    <a:gd name="connsiteX10" fmla="*/ 2488425 w 2608121"/>
                    <a:gd name="connsiteY10" fmla="*/ 425450 h 555625"/>
                    <a:gd name="connsiteX11" fmla="*/ 481825 w 2608121"/>
                    <a:gd name="connsiteY11" fmla="*/ 492125 h 555625"/>
                    <a:gd name="connsiteX12" fmla="*/ 24625 w 2608121"/>
                    <a:gd name="connsiteY12" fmla="*/ 244475 h 555625"/>
                    <a:gd name="connsiteX0" fmla="*/ 20208 w 2622754"/>
                    <a:gd name="connsiteY0" fmla="*/ 244475 h 555625"/>
                    <a:gd name="connsiteX1" fmla="*/ 23383 w 2622754"/>
                    <a:gd name="connsiteY1" fmla="*/ 292100 h 555625"/>
                    <a:gd name="connsiteX2" fmla="*/ 471058 w 2622754"/>
                    <a:gd name="connsiteY2" fmla="*/ 555625 h 555625"/>
                    <a:gd name="connsiteX3" fmla="*/ 2572908 w 2622754"/>
                    <a:gd name="connsiteY3" fmla="*/ 485775 h 555625"/>
                    <a:gd name="connsiteX4" fmla="*/ 2576083 w 2622754"/>
                    <a:gd name="connsiteY4" fmla="*/ 142875 h 555625"/>
                    <a:gd name="connsiteX5" fmla="*/ 1629933 w 2622754"/>
                    <a:gd name="connsiteY5" fmla="*/ 0 h 555625"/>
                    <a:gd name="connsiteX6" fmla="*/ 29733 w 2622754"/>
                    <a:gd name="connsiteY6" fmla="*/ 38100 h 555625"/>
                    <a:gd name="connsiteX7" fmla="*/ 26558 w 2622754"/>
                    <a:gd name="connsiteY7" fmla="*/ 76200 h 555625"/>
                    <a:gd name="connsiteX8" fmla="*/ 486933 w 2622754"/>
                    <a:gd name="connsiteY8" fmla="*/ 244475 h 555625"/>
                    <a:gd name="connsiteX9" fmla="*/ 2493533 w 2622754"/>
                    <a:gd name="connsiteY9" fmla="*/ 209550 h 555625"/>
                    <a:gd name="connsiteX10" fmla="*/ 2503058 w 2622754"/>
                    <a:gd name="connsiteY10" fmla="*/ 425450 h 555625"/>
                    <a:gd name="connsiteX11" fmla="*/ 496458 w 2622754"/>
                    <a:gd name="connsiteY11" fmla="*/ 492125 h 555625"/>
                    <a:gd name="connsiteX12" fmla="*/ 20208 w 2622754"/>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63500 w 2599371"/>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85775 w 2599371"/>
                    <a:gd name="connsiteY11" fmla="*/ 488950 h 555625"/>
                    <a:gd name="connsiteX12" fmla="*/ 63500 w 2599371"/>
                    <a:gd name="connsiteY12" fmla="*/ 244475 h 555625"/>
                    <a:gd name="connsiteX0" fmla="*/ 96355 w 2632226"/>
                    <a:gd name="connsiteY0" fmla="*/ 244475 h 555625"/>
                    <a:gd name="connsiteX1" fmla="*/ 36030 w 2632226"/>
                    <a:gd name="connsiteY1" fmla="*/ 247650 h 555625"/>
                    <a:gd name="connsiteX2" fmla="*/ 32855 w 2632226"/>
                    <a:gd name="connsiteY2" fmla="*/ 292100 h 555625"/>
                    <a:gd name="connsiteX3" fmla="*/ 480530 w 2632226"/>
                    <a:gd name="connsiteY3" fmla="*/ 555625 h 555625"/>
                    <a:gd name="connsiteX4" fmla="*/ 2582380 w 2632226"/>
                    <a:gd name="connsiteY4" fmla="*/ 485775 h 555625"/>
                    <a:gd name="connsiteX5" fmla="*/ 2585555 w 2632226"/>
                    <a:gd name="connsiteY5" fmla="*/ 142875 h 555625"/>
                    <a:gd name="connsiteX6" fmla="*/ 1639405 w 2632226"/>
                    <a:gd name="connsiteY6" fmla="*/ 0 h 555625"/>
                    <a:gd name="connsiteX7" fmla="*/ 39205 w 2632226"/>
                    <a:gd name="connsiteY7" fmla="*/ 38100 h 555625"/>
                    <a:gd name="connsiteX8" fmla="*/ 36030 w 2632226"/>
                    <a:gd name="connsiteY8" fmla="*/ 76200 h 555625"/>
                    <a:gd name="connsiteX9" fmla="*/ 496405 w 2632226"/>
                    <a:gd name="connsiteY9" fmla="*/ 244475 h 555625"/>
                    <a:gd name="connsiteX10" fmla="*/ 2503005 w 2632226"/>
                    <a:gd name="connsiteY10" fmla="*/ 209550 h 555625"/>
                    <a:gd name="connsiteX11" fmla="*/ 2512530 w 2632226"/>
                    <a:gd name="connsiteY11" fmla="*/ 425450 h 555625"/>
                    <a:gd name="connsiteX12" fmla="*/ 518630 w 2632226"/>
                    <a:gd name="connsiteY12" fmla="*/ 488950 h 555625"/>
                    <a:gd name="connsiteX13" fmla="*/ 96355 w 2632226"/>
                    <a:gd name="connsiteY13" fmla="*/ 244475 h 555625"/>
                    <a:gd name="connsiteX0" fmla="*/ 105580 w 2641451"/>
                    <a:gd name="connsiteY0" fmla="*/ 244475 h 555625"/>
                    <a:gd name="connsiteX1" fmla="*/ 19061 w 2641451"/>
                    <a:gd name="connsiteY1" fmla="*/ 226218 h 555625"/>
                    <a:gd name="connsiteX2" fmla="*/ 42080 w 2641451"/>
                    <a:gd name="connsiteY2" fmla="*/ 292100 h 555625"/>
                    <a:gd name="connsiteX3" fmla="*/ 489755 w 2641451"/>
                    <a:gd name="connsiteY3" fmla="*/ 555625 h 555625"/>
                    <a:gd name="connsiteX4" fmla="*/ 2591605 w 2641451"/>
                    <a:gd name="connsiteY4" fmla="*/ 485775 h 555625"/>
                    <a:gd name="connsiteX5" fmla="*/ 2594780 w 2641451"/>
                    <a:gd name="connsiteY5" fmla="*/ 142875 h 555625"/>
                    <a:gd name="connsiteX6" fmla="*/ 1648630 w 2641451"/>
                    <a:gd name="connsiteY6" fmla="*/ 0 h 555625"/>
                    <a:gd name="connsiteX7" fmla="*/ 48430 w 2641451"/>
                    <a:gd name="connsiteY7" fmla="*/ 38100 h 555625"/>
                    <a:gd name="connsiteX8" fmla="*/ 45255 w 2641451"/>
                    <a:gd name="connsiteY8" fmla="*/ 76200 h 555625"/>
                    <a:gd name="connsiteX9" fmla="*/ 505630 w 2641451"/>
                    <a:gd name="connsiteY9" fmla="*/ 244475 h 555625"/>
                    <a:gd name="connsiteX10" fmla="*/ 2512230 w 2641451"/>
                    <a:gd name="connsiteY10" fmla="*/ 209550 h 555625"/>
                    <a:gd name="connsiteX11" fmla="*/ 2521755 w 2641451"/>
                    <a:gd name="connsiteY11" fmla="*/ 425450 h 555625"/>
                    <a:gd name="connsiteX12" fmla="*/ 527855 w 2641451"/>
                    <a:gd name="connsiteY12" fmla="*/ 488950 h 555625"/>
                    <a:gd name="connsiteX13" fmla="*/ 105580 w 2641451"/>
                    <a:gd name="connsiteY13" fmla="*/ 244475 h 555625"/>
                    <a:gd name="connsiteX0" fmla="*/ 100036 w 2635907"/>
                    <a:gd name="connsiteY0" fmla="*/ 244475 h 555625"/>
                    <a:gd name="connsiteX1" fmla="*/ 27804 w 2635907"/>
                    <a:gd name="connsiteY1" fmla="*/ 266699 h 555625"/>
                    <a:gd name="connsiteX2" fmla="*/ 36536 w 2635907"/>
                    <a:gd name="connsiteY2" fmla="*/ 292100 h 555625"/>
                    <a:gd name="connsiteX3" fmla="*/ 484211 w 2635907"/>
                    <a:gd name="connsiteY3" fmla="*/ 555625 h 555625"/>
                    <a:gd name="connsiteX4" fmla="*/ 2586061 w 2635907"/>
                    <a:gd name="connsiteY4" fmla="*/ 485775 h 555625"/>
                    <a:gd name="connsiteX5" fmla="*/ 2589236 w 2635907"/>
                    <a:gd name="connsiteY5" fmla="*/ 142875 h 555625"/>
                    <a:gd name="connsiteX6" fmla="*/ 1643086 w 2635907"/>
                    <a:gd name="connsiteY6" fmla="*/ 0 h 555625"/>
                    <a:gd name="connsiteX7" fmla="*/ 42886 w 2635907"/>
                    <a:gd name="connsiteY7" fmla="*/ 38100 h 555625"/>
                    <a:gd name="connsiteX8" fmla="*/ 39711 w 2635907"/>
                    <a:gd name="connsiteY8" fmla="*/ 76200 h 555625"/>
                    <a:gd name="connsiteX9" fmla="*/ 500086 w 2635907"/>
                    <a:gd name="connsiteY9" fmla="*/ 244475 h 555625"/>
                    <a:gd name="connsiteX10" fmla="*/ 2506686 w 2635907"/>
                    <a:gd name="connsiteY10" fmla="*/ 209550 h 555625"/>
                    <a:gd name="connsiteX11" fmla="*/ 2516211 w 2635907"/>
                    <a:gd name="connsiteY11" fmla="*/ 425450 h 555625"/>
                    <a:gd name="connsiteX12" fmla="*/ 522311 w 2635907"/>
                    <a:gd name="connsiteY12" fmla="*/ 488950 h 555625"/>
                    <a:gd name="connsiteX13" fmla="*/ 100036 w 2635907"/>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98616 w 2634487"/>
                    <a:gd name="connsiteY0" fmla="*/ 244475 h 555625"/>
                    <a:gd name="connsiteX1" fmla="*/ 16859 w 2634487"/>
                    <a:gd name="connsiteY1" fmla="*/ 226218 h 555625"/>
                    <a:gd name="connsiteX2" fmla="*/ 35116 w 2634487"/>
                    <a:gd name="connsiteY2" fmla="*/ 292100 h 555625"/>
                    <a:gd name="connsiteX3" fmla="*/ 482791 w 2634487"/>
                    <a:gd name="connsiteY3" fmla="*/ 555625 h 555625"/>
                    <a:gd name="connsiteX4" fmla="*/ 2584641 w 2634487"/>
                    <a:gd name="connsiteY4" fmla="*/ 485775 h 555625"/>
                    <a:gd name="connsiteX5" fmla="*/ 2587816 w 2634487"/>
                    <a:gd name="connsiteY5" fmla="*/ 142875 h 555625"/>
                    <a:gd name="connsiteX6" fmla="*/ 1641666 w 2634487"/>
                    <a:gd name="connsiteY6" fmla="*/ 0 h 555625"/>
                    <a:gd name="connsiteX7" fmla="*/ 41466 w 2634487"/>
                    <a:gd name="connsiteY7" fmla="*/ 38100 h 555625"/>
                    <a:gd name="connsiteX8" fmla="*/ 38291 w 2634487"/>
                    <a:gd name="connsiteY8" fmla="*/ 76200 h 555625"/>
                    <a:gd name="connsiteX9" fmla="*/ 498666 w 2634487"/>
                    <a:gd name="connsiteY9" fmla="*/ 244475 h 555625"/>
                    <a:gd name="connsiteX10" fmla="*/ 2505266 w 2634487"/>
                    <a:gd name="connsiteY10" fmla="*/ 209550 h 555625"/>
                    <a:gd name="connsiteX11" fmla="*/ 2514791 w 2634487"/>
                    <a:gd name="connsiteY11" fmla="*/ 425450 h 555625"/>
                    <a:gd name="connsiteX12" fmla="*/ 520891 w 2634487"/>
                    <a:gd name="connsiteY12" fmla="*/ 488950 h 555625"/>
                    <a:gd name="connsiteX13" fmla="*/ 98616 w 2634487"/>
                    <a:gd name="connsiteY13" fmla="*/ 244475 h 555625"/>
                    <a:gd name="connsiteX0" fmla="*/ 81757 w 2617628"/>
                    <a:gd name="connsiteY0" fmla="*/ 244475 h 555625"/>
                    <a:gd name="connsiteX1" fmla="*/ 0 w 2617628"/>
                    <a:gd name="connsiteY1" fmla="*/ 226218 h 555625"/>
                    <a:gd name="connsiteX2" fmla="*/ 18257 w 2617628"/>
                    <a:gd name="connsiteY2" fmla="*/ 292100 h 555625"/>
                    <a:gd name="connsiteX3" fmla="*/ 465932 w 2617628"/>
                    <a:gd name="connsiteY3" fmla="*/ 555625 h 555625"/>
                    <a:gd name="connsiteX4" fmla="*/ 2567782 w 2617628"/>
                    <a:gd name="connsiteY4" fmla="*/ 485775 h 555625"/>
                    <a:gd name="connsiteX5" fmla="*/ 2570957 w 2617628"/>
                    <a:gd name="connsiteY5" fmla="*/ 142875 h 555625"/>
                    <a:gd name="connsiteX6" fmla="*/ 1624807 w 2617628"/>
                    <a:gd name="connsiteY6" fmla="*/ 0 h 555625"/>
                    <a:gd name="connsiteX7" fmla="*/ 24607 w 2617628"/>
                    <a:gd name="connsiteY7" fmla="*/ 38100 h 555625"/>
                    <a:gd name="connsiteX8" fmla="*/ 21432 w 2617628"/>
                    <a:gd name="connsiteY8" fmla="*/ 76200 h 555625"/>
                    <a:gd name="connsiteX9" fmla="*/ 481807 w 2617628"/>
                    <a:gd name="connsiteY9" fmla="*/ 244475 h 555625"/>
                    <a:gd name="connsiteX10" fmla="*/ 2488407 w 2617628"/>
                    <a:gd name="connsiteY10" fmla="*/ 209550 h 555625"/>
                    <a:gd name="connsiteX11" fmla="*/ 2497932 w 2617628"/>
                    <a:gd name="connsiteY11" fmla="*/ 425450 h 555625"/>
                    <a:gd name="connsiteX12" fmla="*/ 504032 w 2617628"/>
                    <a:gd name="connsiteY12" fmla="*/ 488950 h 555625"/>
                    <a:gd name="connsiteX13" fmla="*/ 81757 w 2617628"/>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9844 w 2603340"/>
                    <a:gd name="connsiteY7" fmla="*/ 33337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0955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03340" h="555625">
                      <a:moveTo>
                        <a:pt x="67469" y="244475"/>
                      </a:moveTo>
                      <a:cubicBezTo>
                        <a:pt x="66940" y="247651"/>
                        <a:pt x="46301" y="239713"/>
                        <a:pt x="0" y="242887"/>
                      </a:cubicBezTo>
                      <a:cubicBezTo>
                        <a:pt x="6086" y="288924"/>
                        <a:pt x="-2116" y="262732"/>
                        <a:pt x="3969" y="292100"/>
                      </a:cubicBezTo>
                      <a:lnTo>
                        <a:pt x="451644" y="555625"/>
                      </a:lnTo>
                      <a:lnTo>
                        <a:pt x="2553494" y="485775"/>
                      </a:lnTo>
                      <a:cubicBezTo>
                        <a:pt x="2605352" y="396875"/>
                        <a:pt x="2631811" y="276225"/>
                        <a:pt x="2556669" y="142875"/>
                      </a:cubicBezTo>
                      <a:lnTo>
                        <a:pt x="1610519" y="0"/>
                      </a:lnTo>
                      <a:lnTo>
                        <a:pt x="10319" y="30955"/>
                      </a:lnTo>
                      <a:lnTo>
                        <a:pt x="7144" y="76200"/>
                      </a:lnTo>
                      <a:lnTo>
                        <a:pt x="467519" y="244475"/>
                      </a:lnTo>
                      <a:lnTo>
                        <a:pt x="2474119" y="209550"/>
                      </a:lnTo>
                      <a:cubicBezTo>
                        <a:pt x="2527565" y="280988"/>
                        <a:pt x="2515923" y="346075"/>
                        <a:pt x="2483644" y="425450"/>
                      </a:cubicBezTo>
                      <a:lnTo>
                        <a:pt x="489744" y="488950"/>
                      </a:lnTo>
                      <a:lnTo>
                        <a:pt x="67469" y="2444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59" name="Freeform 28">
                  <a:extLst>
                    <a:ext uri="{FF2B5EF4-FFF2-40B4-BE49-F238E27FC236}">
                      <a16:creationId xmlns:a16="http://schemas.microsoft.com/office/drawing/2014/main" id="{FA682260-64ED-4EBF-BB39-C2BC429B7ABB}"/>
                    </a:ext>
                  </a:extLst>
                </p:cNvPr>
                <p:cNvSpPr/>
                <p:nvPr/>
              </p:nvSpPr>
              <p:spPr>
                <a:xfrm>
                  <a:off x="3695702" y="3233738"/>
                  <a:ext cx="2458684" cy="383382"/>
                </a:xfrm>
                <a:custGeom>
                  <a:avLst/>
                  <a:gdLst>
                    <a:gd name="connsiteX0" fmla="*/ 7144 w 2424113"/>
                    <a:gd name="connsiteY0" fmla="*/ 0 h 378619"/>
                    <a:gd name="connsiteX1" fmla="*/ 0 w 2424113"/>
                    <a:gd name="connsiteY1" fmla="*/ 130969 h 378619"/>
                    <a:gd name="connsiteX2" fmla="*/ 431007 w 2424113"/>
                    <a:gd name="connsiteY2" fmla="*/ 378619 h 378619"/>
                    <a:gd name="connsiteX3" fmla="*/ 2424113 w 2424113"/>
                    <a:gd name="connsiteY3" fmla="*/ 304800 h 378619"/>
                    <a:gd name="connsiteX4" fmla="*/ 2414588 w 2424113"/>
                    <a:gd name="connsiteY4" fmla="*/ 109538 h 378619"/>
                    <a:gd name="connsiteX5" fmla="*/ 428625 w 2424113"/>
                    <a:gd name="connsiteY5" fmla="*/ 150019 h 378619"/>
                    <a:gd name="connsiteX6" fmla="*/ 7144 w 2424113"/>
                    <a:gd name="connsiteY6" fmla="*/ 0 h 378619"/>
                    <a:gd name="connsiteX0" fmla="*/ 7144 w 2436996"/>
                    <a:gd name="connsiteY0" fmla="*/ 0 h 378619"/>
                    <a:gd name="connsiteX1" fmla="*/ 0 w 2436996"/>
                    <a:gd name="connsiteY1" fmla="*/ 130969 h 378619"/>
                    <a:gd name="connsiteX2" fmla="*/ 431007 w 2436996"/>
                    <a:gd name="connsiteY2" fmla="*/ 378619 h 378619"/>
                    <a:gd name="connsiteX3" fmla="*/ 2424113 w 2436996"/>
                    <a:gd name="connsiteY3" fmla="*/ 304800 h 378619"/>
                    <a:gd name="connsiteX4" fmla="*/ 2414588 w 2436996"/>
                    <a:gd name="connsiteY4" fmla="*/ 109538 h 378619"/>
                    <a:gd name="connsiteX5" fmla="*/ 428625 w 2436996"/>
                    <a:gd name="connsiteY5" fmla="*/ 150019 h 378619"/>
                    <a:gd name="connsiteX6" fmla="*/ 7144 w 2436996"/>
                    <a:gd name="connsiteY6" fmla="*/ 0 h 378619"/>
                    <a:gd name="connsiteX0" fmla="*/ 7144 w 2448855"/>
                    <a:gd name="connsiteY0" fmla="*/ 0 h 378619"/>
                    <a:gd name="connsiteX1" fmla="*/ 0 w 2448855"/>
                    <a:gd name="connsiteY1" fmla="*/ 130969 h 378619"/>
                    <a:gd name="connsiteX2" fmla="*/ 431007 w 2448855"/>
                    <a:gd name="connsiteY2" fmla="*/ 378619 h 378619"/>
                    <a:gd name="connsiteX3" fmla="*/ 2424113 w 2448855"/>
                    <a:gd name="connsiteY3" fmla="*/ 304800 h 378619"/>
                    <a:gd name="connsiteX4" fmla="*/ 2414588 w 2448855"/>
                    <a:gd name="connsiteY4" fmla="*/ 109538 h 378619"/>
                    <a:gd name="connsiteX5" fmla="*/ 428625 w 2448855"/>
                    <a:gd name="connsiteY5" fmla="*/ 150019 h 378619"/>
                    <a:gd name="connsiteX6" fmla="*/ 7144 w 2448855"/>
                    <a:gd name="connsiteY6" fmla="*/ 0 h 378619"/>
                    <a:gd name="connsiteX0" fmla="*/ 7144 w 2444270"/>
                    <a:gd name="connsiteY0" fmla="*/ 0 h 378619"/>
                    <a:gd name="connsiteX1" fmla="*/ 0 w 2444270"/>
                    <a:gd name="connsiteY1" fmla="*/ 130969 h 378619"/>
                    <a:gd name="connsiteX2" fmla="*/ 431007 w 2444270"/>
                    <a:gd name="connsiteY2" fmla="*/ 378619 h 378619"/>
                    <a:gd name="connsiteX3" fmla="*/ 2414588 w 2444270"/>
                    <a:gd name="connsiteY3" fmla="*/ 314325 h 378619"/>
                    <a:gd name="connsiteX4" fmla="*/ 2414588 w 2444270"/>
                    <a:gd name="connsiteY4" fmla="*/ 109538 h 378619"/>
                    <a:gd name="connsiteX5" fmla="*/ 428625 w 2444270"/>
                    <a:gd name="connsiteY5" fmla="*/ 150019 h 378619"/>
                    <a:gd name="connsiteX6" fmla="*/ 7144 w 2444270"/>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28625 w 2446779"/>
                    <a:gd name="connsiteY5" fmla="*/ 150019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2913 w 2446779"/>
                    <a:gd name="connsiteY5" fmla="*/ 142875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5294 w 2446779"/>
                    <a:gd name="connsiteY5" fmla="*/ 135731 h 378619"/>
                    <a:gd name="connsiteX6" fmla="*/ 7144 w 2446779"/>
                    <a:gd name="connsiteY6" fmla="*/ 0 h 378619"/>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14287 w 2451541"/>
                    <a:gd name="connsiteY0" fmla="*/ 0 h 385763"/>
                    <a:gd name="connsiteX1" fmla="*/ 0 w 2451541"/>
                    <a:gd name="connsiteY1" fmla="*/ 145257 h 385763"/>
                    <a:gd name="connsiteX2" fmla="*/ 435769 w 2451541"/>
                    <a:gd name="connsiteY2" fmla="*/ 385763 h 385763"/>
                    <a:gd name="connsiteX3" fmla="*/ 2419350 w 2451541"/>
                    <a:gd name="connsiteY3" fmla="*/ 321469 h 385763"/>
                    <a:gd name="connsiteX4" fmla="*/ 2419350 w 2451541"/>
                    <a:gd name="connsiteY4" fmla="*/ 107157 h 385763"/>
                    <a:gd name="connsiteX5" fmla="*/ 450056 w 2451541"/>
                    <a:gd name="connsiteY5" fmla="*/ 142875 h 385763"/>
                    <a:gd name="connsiteX6" fmla="*/ 14287 w 2451541"/>
                    <a:gd name="connsiteY6" fmla="*/ 0 h 385763"/>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11905 w 2458684"/>
                    <a:gd name="connsiteY0" fmla="*/ 0 h 383382"/>
                    <a:gd name="connsiteX1" fmla="*/ 0 w 2458684"/>
                    <a:gd name="connsiteY1" fmla="*/ 138114 h 383382"/>
                    <a:gd name="connsiteX2" fmla="*/ 442912 w 2458684"/>
                    <a:gd name="connsiteY2" fmla="*/ 383382 h 383382"/>
                    <a:gd name="connsiteX3" fmla="*/ 2426493 w 2458684"/>
                    <a:gd name="connsiteY3" fmla="*/ 319088 h 383382"/>
                    <a:gd name="connsiteX4" fmla="*/ 2426493 w 2458684"/>
                    <a:gd name="connsiteY4" fmla="*/ 104776 h 383382"/>
                    <a:gd name="connsiteX5" fmla="*/ 457199 w 2458684"/>
                    <a:gd name="connsiteY5" fmla="*/ 140494 h 383382"/>
                    <a:gd name="connsiteX6" fmla="*/ 11905 w 2458684"/>
                    <a:gd name="connsiteY6" fmla="*/ 0 h 383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8684" h="383382">
                      <a:moveTo>
                        <a:pt x="11905" y="0"/>
                      </a:moveTo>
                      <a:cubicBezTo>
                        <a:pt x="25399" y="53182"/>
                        <a:pt x="19843" y="123033"/>
                        <a:pt x="0" y="138114"/>
                      </a:cubicBezTo>
                      <a:lnTo>
                        <a:pt x="442912" y="383382"/>
                      </a:lnTo>
                      <a:lnTo>
                        <a:pt x="2426493" y="319088"/>
                      </a:lnTo>
                      <a:cubicBezTo>
                        <a:pt x="2466181" y="277813"/>
                        <a:pt x="2472531" y="174625"/>
                        <a:pt x="2426493" y="104776"/>
                      </a:cubicBezTo>
                      <a:lnTo>
                        <a:pt x="457199" y="140494"/>
                      </a:lnTo>
                      <a:lnTo>
                        <a:pt x="11905" y="0"/>
                      </a:lnTo>
                      <a:close/>
                    </a:path>
                  </a:pathLst>
                </a:cu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sp>
          <p:nvSpPr>
            <p:cNvPr id="4" name="Freeform: Shape 3">
              <a:extLst>
                <a:ext uri="{FF2B5EF4-FFF2-40B4-BE49-F238E27FC236}">
                  <a16:creationId xmlns:a16="http://schemas.microsoft.com/office/drawing/2014/main" id="{96F85BB2-FB72-4106-A80E-8EC54D4E390F}"/>
                </a:ext>
              </a:extLst>
            </p:cNvPr>
            <p:cNvSpPr/>
            <p:nvPr/>
          </p:nvSpPr>
          <p:spPr>
            <a:xfrm>
              <a:off x="668085" y="4549042"/>
              <a:ext cx="3954836" cy="1217858"/>
            </a:xfrm>
            <a:custGeom>
              <a:avLst/>
              <a:gdLst>
                <a:gd name="connsiteX0" fmla="*/ 2940786 w 5876925"/>
                <a:gd name="connsiteY0" fmla="*/ 1810802 h 1809750"/>
                <a:gd name="connsiteX1" fmla="*/ 265213 w 5876925"/>
                <a:gd name="connsiteY1" fmla="*/ 1810802 h 1809750"/>
                <a:gd name="connsiteX2" fmla="*/ 10896 w 5876925"/>
                <a:gd name="connsiteY2" fmla="*/ 1631732 h 1809750"/>
                <a:gd name="connsiteX3" fmla="*/ 54711 w 5876925"/>
                <a:gd name="connsiteY3" fmla="*/ 1386940 h 1809750"/>
                <a:gd name="connsiteX4" fmla="*/ 1051978 w 5876925"/>
                <a:gd name="connsiteY4" fmla="*/ 88682 h 1809750"/>
                <a:gd name="connsiteX5" fmla="*/ 1066266 w 5876925"/>
                <a:gd name="connsiteY5" fmla="*/ 69632 h 1809750"/>
                <a:gd name="connsiteX6" fmla="*/ 1208188 w 5876925"/>
                <a:gd name="connsiteY6" fmla="*/ 99 h 1809750"/>
                <a:gd name="connsiteX7" fmla="*/ 3893286 w 5876925"/>
                <a:gd name="connsiteY7" fmla="*/ 18197 h 1809750"/>
                <a:gd name="connsiteX8" fmla="*/ 4812448 w 5876925"/>
                <a:gd name="connsiteY8" fmla="*/ 24864 h 1809750"/>
                <a:gd name="connsiteX9" fmla="*/ 4868646 w 5876925"/>
                <a:gd name="connsiteY9" fmla="*/ 61059 h 1809750"/>
                <a:gd name="connsiteX10" fmla="*/ 4895316 w 5876925"/>
                <a:gd name="connsiteY10" fmla="*/ 105827 h 1809750"/>
                <a:gd name="connsiteX11" fmla="*/ 5849721 w 5876925"/>
                <a:gd name="connsiteY11" fmla="*/ 1482190 h 1809750"/>
                <a:gd name="connsiteX12" fmla="*/ 5862103 w 5876925"/>
                <a:gd name="connsiteY12" fmla="*/ 1672690 h 1809750"/>
                <a:gd name="connsiteX13" fmla="*/ 5635408 w 5876925"/>
                <a:gd name="connsiteY13" fmla="*/ 1810802 h 1809750"/>
                <a:gd name="connsiteX14" fmla="*/ 5287746 w 5876925"/>
                <a:gd name="connsiteY14" fmla="*/ 1810802 h 1809750"/>
                <a:gd name="connsiteX15" fmla="*/ 2940786 w 5876925"/>
                <a:gd name="connsiteY15" fmla="*/ 1810802 h 1809750"/>
                <a:gd name="connsiteX16" fmla="*/ 714793 w 5876925"/>
                <a:gd name="connsiteY16" fmla="*/ 760194 h 1809750"/>
                <a:gd name="connsiteX17" fmla="*/ 5211546 w 5876925"/>
                <a:gd name="connsiteY17" fmla="*/ 760194 h 1809750"/>
                <a:gd name="connsiteX18" fmla="*/ 5184876 w 5876925"/>
                <a:gd name="connsiteY18" fmla="*/ 717332 h 1809750"/>
                <a:gd name="connsiteX19" fmla="*/ 4838166 w 5876925"/>
                <a:gd name="connsiteY19" fmla="*/ 217269 h 1809750"/>
                <a:gd name="connsiteX20" fmla="*/ 4760061 w 5876925"/>
                <a:gd name="connsiteY20" fmla="*/ 177264 h 1809750"/>
                <a:gd name="connsiteX21" fmla="*/ 1142466 w 5876925"/>
                <a:gd name="connsiteY21" fmla="*/ 173454 h 1809750"/>
                <a:gd name="connsiteX22" fmla="*/ 1069123 w 5876925"/>
                <a:gd name="connsiteY22" fmla="*/ 211554 h 1809750"/>
                <a:gd name="connsiteX23" fmla="*/ 739558 w 5876925"/>
                <a:gd name="connsiteY23" fmla="*/ 718284 h 1809750"/>
                <a:gd name="connsiteX24" fmla="*/ 714793 w 5876925"/>
                <a:gd name="connsiteY24" fmla="*/ 760194 h 1809750"/>
                <a:gd name="connsiteX25" fmla="*/ 3505618 w 5876925"/>
                <a:gd name="connsiteY25" fmla="*/ 1132622 h 1809750"/>
                <a:gd name="connsiteX26" fmla="*/ 3443706 w 5876925"/>
                <a:gd name="connsiteY26" fmla="*/ 870684 h 1809750"/>
                <a:gd name="connsiteX27" fmla="*/ 3407511 w 5876925"/>
                <a:gd name="connsiteY27" fmla="*/ 851634 h 1809750"/>
                <a:gd name="connsiteX28" fmla="*/ 3255111 w 5876925"/>
                <a:gd name="connsiteY28" fmla="*/ 850682 h 1809750"/>
                <a:gd name="connsiteX29" fmla="*/ 2546451 w 5876925"/>
                <a:gd name="connsiteY29" fmla="*/ 854492 h 1809750"/>
                <a:gd name="connsiteX30" fmla="*/ 2495016 w 5876925"/>
                <a:gd name="connsiteY30" fmla="*/ 872589 h 1809750"/>
                <a:gd name="connsiteX31" fmla="*/ 2435008 w 5876925"/>
                <a:gd name="connsiteY31" fmla="*/ 1131669 h 1809750"/>
                <a:gd name="connsiteX32" fmla="*/ 3505618 w 5876925"/>
                <a:gd name="connsiteY32" fmla="*/ 1132622 h 1809750"/>
                <a:gd name="connsiteX33" fmla="*/ 2922688 w 5876925"/>
                <a:gd name="connsiteY33" fmla="*/ 1231682 h 1809750"/>
                <a:gd name="connsiteX34" fmla="*/ 2491206 w 5876925"/>
                <a:gd name="connsiteY34" fmla="*/ 1231682 h 1809750"/>
                <a:gd name="connsiteX35" fmla="*/ 2494063 w 5876925"/>
                <a:gd name="connsiteY35" fmla="*/ 1199297 h 1809750"/>
                <a:gd name="connsiteX36" fmla="*/ 2496921 w 5876925"/>
                <a:gd name="connsiteY36" fmla="*/ 1168817 h 1809750"/>
                <a:gd name="connsiteX37" fmla="*/ 2435008 w 5876925"/>
                <a:gd name="connsiteY37" fmla="*/ 1250732 h 1809750"/>
                <a:gd name="connsiteX38" fmla="*/ 3478948 w 5876925"/>
                <a:gd name="connsiteY38" fmla="*/ 1250732 h 1809750"/>
                <a:gd name="connsiteX39" fmla="*/ 3409416 w 5876925"/>
                <a:gd name="connsiteY39" fmla="*/ 1170722 h 1809750"/>
                <a:gd name="connsiteX40" fmla="*/ 3413226 w 5876925"/>
                <a:gd name="connsiteY40" fmla="*/ 1234540 h 1809750"/>
                <a:gd name="connsiteX41" fmla="*/ 2990316 w 5876925"/>
                <a:gd name="connsiteY41" fmla="*/ 1234540 h 1809750"/>
                <a:gd name="connsiteX42" fmla="*/ 2986506 w 5876925"/>
                <a:gd name="connsiteY42" fmla="*/ 1167865 h 1809750"/>
                <a:gd name="connsiteX43" fmla="*/ 2928403 w 5876925"/>
                <a:gd name="connsiteY43" fmla="*/ 1167865 h 1809750"/>
                <a:gd name="connsiteX44" fmla="*/ 2922688 w 5876925"/>
                <a:gd name="connsiteY44" fmla="*/ 1231682 h 1809750"/>
                <a:gd name="connsiteX45" fmla="*/ 4566703 w 5876925"/>
                <a:gd name="connsiteY45" fmla="*/ 1389797 h 1809750"/>
                <a:gd name="connsiteX46" fmla="*/ 4764823 w 5876925"/>
                <a:gd name="connsiteY46" fmla="*/ 1389797 h 1809750"/>
                <a:gd name="connsiteX47" fmla="*/ 4725771 w 5876925"/>
                <a:gd name="connsiteY47" fmla="*/ 1339315 h 1809750"/>
                <a:gd name="connsiteX48" fmla="*/ 4602898 w 5876925"/>
                <a:gd name="connsiteY48" fmla="*/ 1337409 h 1809750"/>
                <a:gd name="connsiteX49" fmla="*/ 4566703 w 5876925"/>
                <a:gd name="connsiteY49" fmla="*/ 1389797 h 1809750"/>
                <a:gd name="connsiteX50" fmla="*/ 1342491 w 5876925"/>
                <a:gd name="connsiteY50" fmla="*/ 1383129 h 1809750"/>
                <a:gd name="connsiteX51" fmla="*/ 1313916 w 5876925"/>
                <a:gd name="connsiteY51" fmla="*/ 1337409 h 1809750"/>
                <a:gd name="connsiteX52" fmla="*/ 1175803 w 5876925"/>
                <a:gd name="connsiteY52" fmla="*/ 1334552 h 1809750"/>
                <a:gd name="connsiteX53" fmla="*/ 1127226 w 5876925"/>
                <a:gd name="connsiteY53" fmla="*/ 1383129 h 1809750"/>
                <a:gd name="connsiteX54" fmla="*/ 1342491 w 5876925"/>
                <a:gd name="connsiteY54" fmla="*/ 1383129 h 180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876925" h="1809750">
                  <a:moveTo>
                    <a:pt x="2940786" y="1810802"/>
                  </a:moveTo>
                  <a:cubicBezTo>
                    <a:pt x="2049246" y="1810802"/>
                    <a:pt x="1156753" y="1810802"/>
                    <a:pt x="265213" y="1810802"/>
                  </a:cubicBezTo>
                  <a:cubicBezTo>
                    <a:pt x="134721" y="1810802"/>
                    <a:pt x="35661" y="1745079"/>
                    <a:pt x="10896" y="1631732"/>
                  </a:cubicBezTo>
                  <a:cubicBezTo>
                    <a:pt x="-8154" y="1546959"/>
                    <a:pt x="-7202" y="1466949"/>
                    <a:pt x="54711" y="1386940"/>
                  </a:cubicBezTo>
                  <a:cubicBezTo>
                    <a:pt x="390943" y="956409"/>
                    <a:pt x="720508" y="522069"/>
                    <a:pt x="1051978" y="88682"/>
                  </a:cubicBezTo>
                  <a:cubicBezTo>
                    <a:pt x="1056741" y="82014"/>
                    <a:pt x="1064361" y="76299"/>
                    <a:pt x="1066266" y="69632"/>
                  </a:cubicBezTo>
                  <a:cubicBezTo>
                    <a:pt x="1088173" y="-5616"/>
                    <a:pt x="1145323" y="99"/>
                    <a:pt x="1208188" y="99"/>
                  </a:cubicBezTo>
                  <a:cubicBezTo>
                    <a:pt x="2103538" y="7719"/>
                    <a:pt x="2997936" y="12482"/>
                    <a:pt x="3893286" y="18197"/>
                  </a:cubicBezTo>
                  <a:cubicBezTo>
                    <a:pt x="4199991" y="20102"/>
                    <a:pt x="4505743" y="22959"/>
                    <a:pt x="4812448" y="24864"/>
                  </a:cubicBezTo>
                  <a:cubicBezTo>
                    <a:pt x="4841976" y="24864"/>
                    <a:pt x="4859121" y="32484"/>
                    <a:pt x="4868646" y="61059"/>
                  </a:cubicBezTo>
                  <a:cubicBezTo>
                    <a:pt x="4874361" y="77252"/>
                    <a:pt x="4885791" y="91539"/>
                    <a:pt x="4895316" y="105827"/>
                  </a:cubicBezTo>
                  <a:cubicBezTo>
                    <a:pt x="5213451" y="564932"/>
                    <a:pt x="5529681" y="1024989"/>
                    <a:pt x="5849721" y="1482190"/>
                  </a:cubicBezTo>
                  <a:cubicBezTo>
                    <a:pt x="5896393" y="1548865"/>
                    <a:pt x="5893536" y="1607920"/>
                    <a:pt x="5862103" y="1672690"/>
                  </a:cubicBezTo>
                  <a:cubicBezTo>
                    <a:pt x="5817336" y="1766034"/>
                    <a:pt x="5737326" y="1808897"/>
                    <a:pt x="5635408" y="1810802"/>
                  </a:cubicBezTo>
                  <a:cubicBezTo>
                    <a:pt x="5519203" y="1811754"/>
                    <a:pt x="5403951" y="1810802"/>
                    <a:pt x="5287746" y="1810802"/>
                  </a:cubicBezTo>
                  <a:cubicBezTo>
                    <a:pt x="4505743" y="1810802"/>
                    <a:pt x="3722788" y="1810802"/>
                    <a:pt x="2940786" y="1810802"/>
                  </a:cubicBezTo>
                  <a:close/>
                  <a:moveTo>
                    <a:pt x="714793" y="760194"/>
                  </a:moveTo>
                  <a:cubicBezTo>
                    <a:pt x="2214981" y="760194"/>
                    <a:pt x="3709453" y="760194"/>
                    <a:pt x="5211546" y="760194"/>
                  </a:cubicBezTo>
                  <a:cubicBezTo>
                    <a:pt x="5199164" y="740192"/>
                    <a:pt x="5193448" y="728762"/>
                    <a:pt x="5184876" y="717332"/>
                  </a:cubicBezTo>
                  <a:cubicBezTo>
                    <a:pt x="5069623" y="550644"/>
                    <a:pt x="4952466" y="384909"/>
                    <a:pt x="4838166" y="217269"/>
                  </a:cubicBezTo>
                  <a:cubicBezTo>
                    <a:pt x="4817211" y="186789"/>
                    <a:pt x="4795303" y="177264"/>
                    <a:pt x="4760061" y="177264"/>
                  </a:cubicBezTo>
                  <a:cubicBezTo>
                    <a:pt x="3554196" y="177264"/>
                    <a:pt x="2348331" y="175359"/>
                    <a:pt x="1142466" y="173454"/>
                  </a:cubicBezTo>
                  <a:cubicBezTo>
                    <a:pt x="1109128" y="173454"/>
                    <a:pt x="1088173" y="182027"/>
                    <a:pt x="1069123" y="211554"/>
                  </a:cubicBezTo>
                  <a:cubicBezTo>
                    <a:pt x="960538" y="381099"/>
                    <a:pt x="849096" y="549692"/>
                    <a:pt x="739558" y="718284"/>
                  </a:cubicBezTo>
                  <a:cubicBezTo>
                    <a:pt x="730986" y="731619"/>
                    <a:pt x="724318" y="744954"/>
                    <a:pt x="714793" y="760194"/>
                  </a:cubicBezTo>
                  <a:close/>
                  <a:moveTo>
                    <a:pt x="3505618" y="1132622"/>
                  </a:moveTo>
                  <a:cubicBezTo>
                    <a:pt x="3484663" y="1042134"/>
                    <a:pt x="3465613" y="955457"/>
                    <a:pt x="3443706" y="870684"/>
                  </a:cubicBezTo>
                  <a:cubicBezTo>
                    <a:pt x="3441801" y="862112"/>
                    <a:pt x="3419893" y="852587"/>
                    <a:pt x="3407511" y="851634"/>
                  </a:cubicBezTo>
                  <a:cubicBezTo>
                    <a:pt x="3357028" y="849729"/>
                    <a:pt x="3306546" y="850682"/>
                    <a:pt x="3255111" y="850682"/>
                  </a:cubicBezTo>
                  <a:cubicBezTo>
                    <a:pt x="3018891" y="851634"/>
                    <a:pt x="2782671" y="852587"/>
                    <a:pt x="2546451" y="854492"/>
                  </a:cubicBezTo>
                  <a:cubicBezTo>
                    <a:pt x="2528353" y="854492"/>
                    <a:pt x="2497873" y="862112"/>
                    <a:pt x="2495016" y="872589"/>
                  </a:cubicBezTo>
                  <a:cubicBezTo>
                    <a:pt x="2472156" y="956409"/>
                    <a:pt x="2455011" y="1041182"/>
                    <a:pt x="2435008" y="1131669"/>
                  </a:cubicBezTo>
                  <a:cubicBezTo>
                    <a:pt x="2794101" y="1132622"/>
                    <a:pt x="3145573" y="1132622"/>
                    <a:pt x="3505618" y="1132622"/>
                  </a:cubicBezTo>
                  <a:close/>
                  <a:moveTo>
                    <a:pt x="2922688" y="1231682"/>
                  </a:moveTo>
                  <a:cubicBezTo>
                    <a:pt x="2776003" y="1231682"/>
                    <a:pt x="2634081" y="1231682"/>
                    <a:pt x="2491206" y="1231682"/>
                  </a:cubicBezTo>
                  <a:cubicBezTo>
                    <a:pt x="2492158" y="1218347"/>
                    <a:pt x="2493111" y="1208822"/>
                    <a:pt x="2494063" y="1199297"/>
                  </a:cubicBezTo>
                  <a:cubicBezTo>
                    <a:pt x="2495016" y="1188819"/>
                    <a:pt x="2495968" y="1178342"/>
                    <a:pt x="2496921" y="1168817"/>
                  </a:cubicBezTo>
                  <a:cubicBezTo>
                    <a:pt x="2438818" y="1161197"/>
                    <a:pt x="2432151" y="1169769"/>
                    <a:pt x="2435008" y="1250732"/>
                  </a:cubicBezTo>
                  <a:cubicBezTo>
                    <a:pt x="2782671" y="1250732"/>
                    <a:pt x="3130333" y="1250732"/>
                    <a:pt x="3478948" y="1250732"/>
                  </a:cubicBezTo>
                  <a:cubicBezTo>
                    <a:pt x="3483711" y="1167865"/>
                    <a:pt x="3474186" y="1157387"/>
                    <a:pt x="3409416" y="1170722"/>
                  </a:cubicBezTo>
                  <a:cubicBezTo>
                    <a:pt x="3410368" y="1191677"/>
                    <a:pt x="3412273" y="1213584"/>
                    <a:pt x="3413226" y="1234540"/>
                  </a:cubicBezTo>
                  <a:cubicBezTo>
                    <a:pt x="3270351" y="1234540"/>
                    <a:pt x="3130333" y="1234540"/>
                    <a:pt x="2990316" y="1234540"/>
                  </a:cubicBezTo>
                  <a:cubicBezTo>
                    <a:pt x="2989363" y="1208822"/>
                    <a:pt x="2988411" y="1188819"/>
                    <a:pt x="2986506" y="1167865"/>
                  </a:cubicBezTo>
                  <a:cubicBezTo>
                    <a:pt x="2965551" y="1167865"/>
                    <a:pt x="2947453" y="1167865"/>
                    <a:pt x="2928403" y="1167865"/>
                  </a:cubicBezTo>
                  <a:cubicBezTo>
                    <a:pt x="2925546" y="1189772"/>
                    <a:pt x="2923641" y="1208822"/>
                    <a:pt x="2922688" y="1231682"/>
                  </a:cubicBezTo>
                  <a:close/>
                  <a:moveTo>
                    <a:pt x="4566703" y="1389797"/>
                  </a:moveTo>
                  <a:cubicBezTo>
                    <a:pt x="4634331" y="1389797"/>
                    <a:pt x="4700053" y="1389797"/>
                    <a:pt x="4764823" y="1389797"/>
                  </a:cubicBezTo>
                  <a:cubicBezTo>
                    <a:pt x="4771491" y="1353602"/>
                    <a:pt x="4759108" y="1338362"/>
                    <a:pt x="4725771" y="1339315"/>
                  </a:cubicBezTo>
                  <a:cubicBezTo>
                    <a:pt x="4684813" y="1340267"/>
                    <a:pt x="4643856" y="1340267"/>
                    <a:pt x="4602898" y="1337409"/>
                  </a:cubicBezTo>
                  <a:cubicBezTo>
                    <a:pt x="4563846" y="1335504"/>
                    <a:pt x="4556226" y="1353602"/>
                    <a:pt x="4566703" y="1389797"/>
                  </a:cubicBezTo>
                  <a:close/>
                  <a:moveTo>
                    <a:pt x="1342491" y="1383129"/>
                  </a:moveTo>
                  <a:cubicBezTo>
                    <a:pt x="1347253" y="1339315"/>
                    <a:pt x="1347253" y="1338362"/>
                    <a:pt x="1313916" y="1337409"/>
                  </a:cubicBezTo>
                  <a:cubicBezTo>
                    <a:pt x="1268196" y="1335504"/>
                    <a:pt x="1222476" y="1336457"/>
                    <a:pt x="1175803" y="1334552"/>
                  </a:cubicBezTo>
                  <a:cubicBezTo>
                    <a:pt x="1143418" y="1333599"/>
                    <a:pt x="1132941" y="1351697"/>
                    <a:pt x="1127226" y="1383129"/>
                  </a:cubicBezTo>
                  <a:cubicBezTo>
                    <a:pt x="1201521" y="1383129"/>
                    <a:pt x="1272006" y="1383129"/>
                    <a:pt x="1342491" y="1383129"/>
                  </a:cubicBezTo>
                  <a:close/>
                </a:path>
              </a:pathLst>
            </a:custGeom>
            <a:solidFill>
              <a:schemeClr val="accent2"/>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D28B84F7-E38C-4C45-97DF-B9E211E8B4F8}"/>
                </a:ext>
              </a:extLst>
            </p:cNvPr>
            <p:cNvSpPr/>
            <p:nvPr/>
          </p:nvSpPr>
          <p:spPr>
            <a:xfrm>
              <a:off x="1331139" y="4697381"/>
              <a:ext cx="2652368" cy="333742"/>
            </a:xfrm>
            <a:custGeom>
              <a:avLst/>
              <a:gdLst>
                <a:gd name="connsiteX0" fmla="*/ 2048566 w 2652368"/>
                <a:gd name="connsiteY0" fmla="*/ 278539 h 333742"/>
                <a:gd name="connsiteX1" fmla="*/ 2127406 w 2652368"/>
                <a:gd name="connsiteY1" fmla="*/ 281182 h 333742"/>
                <a:gd name="connsiteX2" fmla="*/ 2162660 w 2652368"/>
                <a:gd name="connsiteY2" fmla="*/ 321564 h 333742"/>
                <a:gd name="connsiteX3" fmla="*/ 2156250 w 2652368"/>
                <a:gd name="connsiteY3" fmla="*/ 331178 h 333742"/>
                <a:gd name="connsiteX4" fmla="*/ 1996006 w 2652368"/>
                <a:gd name="connsiteY4" fmla="*/ 329256 h 333742"/>
                <a:gd name="connsiteX5" fmla="*/ 1963316 w 2652368"/>
                <a:gd name="connsiteY5" fmla="*/ 286951 h 333742"/>
                <a:gd name="connsiteX6" fmla="*/ 1969726 w 2652368"/>
                <a:gd name="connsiteY6" fmla="*/ 279260 h 333742"/>
                <a:gd name="connsiteX7" fmla="*/ 2048566 w 2652368"/>
                <a:gd name="connsiteY7" fmla="*/ 278539 h 333742"/>
                <a:gd name="connsiteX8" fmla="*/ 517269 w 2652368"/>
                <a:gd name="connsiteY8" fmla="*/ 277977 h 333742"/>
                <a:gd name="connsiteX9" fmla="*/ 622390 w 2652368"/>
                <a:gd name="connsiteY9" fmla="*/ 277977 h 333742"/>
                <a:gd name="connsiteX10" fmla="*/ 565984 w 2652368"/>
                <a:gd name="connsiteY10" fmla="*/ 333101 h 333742"/>
                <a:gd name="connsiteX11" fmla="*/ 461504 w 2652368"/>
                <a:gd name="connsiteY11" fmla="*/ 333101 h 333742"/>
                <a:gd name="connsiteX12" fmla="*/ 517269 w 2652368"/>
                <a:gd name="connsiteY12" fmla="*/ 277977 h 333742"/>
                <a:gd name="connsiteX13" fmla="*/ 353819 w 2652368"/>
                <a:gd name="connsiteY13" fmla="*/ 277977 h 333742"/>
                <a:gd name="connsiteX14" fmla="*/ 458299 w 2652368"/>
                <a:gd name="connsiteY14" fmla="*/ 277977 h 333742"/>
                <a:gd name="connsiteX15" fmla="*/ 393560 w 2652368"/>
                <a:gd name="connsiteY15" fmla="*/ 333742 h 333742"/>
                <a:gd name="connsiteX16" fmla="*/ 291645 w 2652368"/>
                <a:gd name="connsiteY16" fmla="*/ 333742 h 333742"/>
                <a:gd name="connsiteX17" fmla="*/ 353819 w 2652368"/>
                <a:gd name="connsiteY17" fmla="*/ 277977 h 333742"/>
                <a:gd name="connsiteX18" fmla="*/ 1709408 w 2652368"/>
                <a:gd name="connsiteY18" fmla="*/ 277898 h 333742"/>
                <a:gd name="connsiteX19" fmla="*/ 1776791 w 2652368"/>
                <a:gd name="connsiteY19" fmla="*/ 280541 h 333742"/>
                <a:gd name="connsiteX20" fmla="*/ 1803712 w 2652368"/>
                <a:gd name="connsiteY20" fmla="*/ 320282 h 333742"/>
                <a:gd name="connsiteX21" fmla="*/ 1796661 w 2652368"/>
                <a:gd name="connsiteY21" fmla="*/ 331819 h 333742"/>
                <a:gd name="connsiteX22" fmla="*/ 1663979 w 2652368"/>
                <a:gd name="connsiteY22" fmla="*/ 329897 h 333742"/>
                <a:gd name="connsiteX23" fmla="*/ 1633853 w 2652368"/>
                <a:gd name="connsiteY23" fmla="*/ 278619 h 333742"/>
                <a:gd name="connsiteX24" fmla="*/ 1709408 w 2652368"/>
                <a:gd name="connsiteY24" fmla="*/ 277898 h 333742"/>
                <a:gd name="connsiteX25" fmla="*/ 2225797 w 2652368"/>
                <a:gd name="connsiteY25" fmla="*/ 277657 h 333742"/>
                <a:gd name="connsiteX26" fmla="*/ 2291497 w 2652368"/>
                <a:gd name="connsiteY26" fmla="*/ 280541 h 333742"/>
                <a:gd name="connsiteX27" fmla="*/ 2325469 w 2652368"/>
                <a:gd name="connsiteY27" fmla="*/ 320923 h 333742"/>
                <a:gd name="connsiteX28" fmla="*/ 2319700 w 2652368"/>
                <a:gd name="connsiteY28" fmla="*/ 330537 h 333742"/>
                <a:gd name="connsiteX29" fmla="*/ 2193427 w 2652368"/>
                <a:gd name="connsiteY29" fmla="*/ 328615 h 333742"/>
                <a:gd name="connsiteX30" fmla="*/ 2153687 w 2652368"/>
                <a:gd name="connsiteY30" fmla="*/ 288874 h 333742"/>
                <a:gd name="connsiteX31" fmla="*/ 2160097 w 2652368"/>
                <a:gd name="connsiteY31" fmla="*/ 278618 h 333742"/>
                <a:gd name="connsiteX32" fmla="*/ 2225797 w 2652368"/>
                <a:gd name="connsiteY32" fmla="*/ 277657 h 333742"/>
                <a:gd name="connsiteX33" fmla="*/ 2545325 w 2652368"/>
                <a:gd name="connsiteY33" fmla="*/ 277416 h 333742"/>
                <a:gd name="connsiteX34" fmla="*/ 2608782 w 2652368"/>
                <a:gd name="connsiteY34" fmla="*/ 280541 h 333742"/>
                <a:gd name="connsiteX35" fmla="*/ 2652368 w 2652368"/>
                <a:gd name="connsiteY35" fmla="*/ 320282 h 333742"/>
                <a:gd name="connsiteX36" fmla="*/ 2647881 w 2652368"/>
                <a:gd name="connsiteY36" fmla="*/ 328614 h 333742"/>
                <a:gd name="connsiteX37" fmla="*/ 2511353 w 2652368"/>
                <a:gd name="connsiteY37" fmla="*/ 326691 h 333742"/>
                <a:gd name="connsiteX38" fmla="*/ 2474176 w 2652368"/>
                <a:gd name="connsiteY38" fmla="*/ 278618 h 333742"/>
                <a:gd name="connsiteX39" fmla="*/ 2545325 w 2652368"/>
                <a:gd name="connsiteY39" fmla="*/ 277416 h 333742"/>
                <a:gd name="connsiteX40" fmla="*/ 686487 w 2652368"/>
                <a:gd name="connsiteY40" fmla="*/ 277336 h 333742"/>
                <a:gd name="connsiteX41" fmla="*/ 787762 w 2652368"/>
                <a:gd name="connsiteY41" fmla="*/ 277336 h 333742"/>
                <a:gd name="connsiteX42" fmla="*/ 735202 w 2652368"/>
                <a:gd name="connsiteY42" fmla="*/ 333101 h 333742"/>
                <a:gd name="connsiteX43" fmla="*/ 627517 w 2652368"/>
                <a:gd name="connsiteY43" fmla="*/ 333101 h 333742"/>
                <a:gd name="connsiteX44" fmla="*/ 686487 w 2652368"/>
                <a:gd name="connsiteY44" fmla="*/ 277336 h 333742"/>
                <a:gd name="connsiteX45" fmla="*/ 69226 w 2652368"/>
                <a:gd name="connsiteY45" fmla="*/ 277336 h 333742"/>
                <a:gd name="connsiteX46" fmla="*/ 290363 w 2652368"/>
                <a:gd name="connsiteY46" fmla="*/ 277336 h 333742"/>
                <a:gd name="connsiteX47" fmla="*/ 230111 w 2652368"/>
                <a:gd name="connsiteY47" fmla="*/ 333101 h 333742"/>
                <a:gd name="connsiteX48" fmla="*/ 31408 w 2652368"/>
                <a:gd name="connsiteY48" fmla="*/ 333101 h 333742"/>
                <a:gd name="connsiteX49" fmla="*/ 0 w 2652368"/>
                <a:gd name="connsiteY49" fmla="*/ 331819 h 333742"/>
                <a:gd name="connsiteX50" fmla="*/ 69226 w 2652368"/>
                <a:gd name="connsiteY50" fmla="*/ 277336 h 333742"/>
                <a:gd name="connsiteX51" fmla="*/ 1870534 w 2652368"/>
                <a:gd name="connsiteY51" fmla="*/ 277016 h 333742"/>
                <a:gd name="connsiteX52" fmla="*/ 1935112 w 2652368"/>
                <a:gd name="connsiteY52" fmla="*/ 279900 h 333742"/>
                <a:gd name="connsiteX53" fmla="*/ 1969084 w 2652368"/>
                <a:gd name="connsiteY53" fmla="*/ 320922 h 333742"/>
                <a:gd name="connsiteX54" fmla="*/ 1963315 w 2652368"/>
                <a:gd name="connsiteY54" fmla="*/ 329896 h 333742"/>
                <a:gd name="connsiteX55" fmla="*/ 1827428 w 2652368"/>
                <a:gd name="connsiteY55" fmla="*/ 327974 h 333742"/>
                <a:gd name="connsiteX56" fmla="*/ 1797302 w 2652368"/>
                <a:gd name="connsiteY56" fmla="*/ 277977 h 333742"/>
                <a:gd name="connsiteX57" fmla="*/ 1870534 w 2652368"/>
                <a:gd name="connsiteY57" fmla="*/ 277016 h 333742"/>
                <a:gd name="connsiteX58" fmla="*/ 2384278 w 2652368"/>
                <a:gd name="connsiteY58" fmla="*/ 276775 h 333742"/>
                <a:gd name="connsiteX59" fmla="*/ 2444048 w 2652368"/>
                <a:gd name="connsiteY59" fmla="*/ 279900 h 333742"/>
                <a:gd name="connsiteX60" fmla="*/ 2490200 w 2652368"/>
                <a:gd name="connsiteY60" fmla="*/ 318999 h 333742"/>
                <a:gd name="connsiteX61" fmla="*/ 2484430 w 2652368"/>
                <a:gd name="connsiteY61" fmla="*/ 329255 h 333742"/>
                <a:gd name="connsiteX62" fmla="*/ 2349825 w 2652368"/>
                <a:gd name="connsiteY62" fmla="*/ 327332 h 333742"/>
                <a:gd name="connsiteX63" fmla="*/ 2316494 w 2652368"/>
                <a:gd name="connsiteY63" fmla="*/ 286310 h 333742"/>
                <a:gd name="connsiteX64" fmla="*/ 2323545 w 2652368"/>
                <a:gd name="connsiteY64" fmla="*/ 277977 h 333742"/>
                <a:gd name="connsiteX65" fmla="*/ 2384278 w 2652368"/>
                <a:gd name="connsiteY65" fmla="*/ 276775 h 333742"/>
                <a:gd name="connsiteX66" fmla="*/ 848655 w 2652368"/>
                <a:gd name="connsiteY66" fmla="*/ 276695 h 333742"/>
                <a:gd name="connsiteX67" fmla="*/ 1588985 w 2652368"/>
                <a:gd name="connsiteY67" fmla="*/ 277337 h 333742"/>
                <a:gd name="connsiteX68" fmla="*/ 1630007 w 2652368"/>
                <a:gd name="connsiteY68" fmla="*/ 329897 h 333742"/>
                <a:gd name="connsiteX69" fmla="*/ 799941 w 2652368"/>
                <a:gd name="connsiteY69" fmla="*/ 329897 h 333742"/>
                <a:gd name="connsiteX70" fmla="*/ 848655 w 2652368"/>
                <a:gd name="connsiteY70" fmla="*/ 276695 h 333742"/>
                <a:gd name="connsiteX71" fmla="*/ 1376820 w 2652368"/>
                <a:gd name="connsiteY71" fmla="*/ 216444 h 333742"/>
                <a:gd name="connsiteX72" fmla="*/ 1522963 w 2652368"/>
                <a:gd name="connsiteY72" fmla="*/ 216444 h 333742"/>
                <a:gd name="connsiteX73" fmla="*/ 1530655 w 2652368"/>
                <a:gd name="connsiteY73" fmla="*/ 263235 h 333742"/>
                <a:gd name="connsiteX74" fmla="*/ 1396049 w 2652368"/>
                <a:gd name="connsiteY74" fmla="*/ 261312 h 333742"/>
                <a:gd name="connsiteX75" fmla="*/ 1376820 w 2652368"/>
                <a:gd name="connsiteY75" fmla="*/ 216444 h 333742"/>
                <a:gd name="connsiteX76" fmla="*/ 1768377 w 2652368"/>
                <a:gd name="connsiteY76" fmla="*/ 215322 h 333742"/>
                <a:gd name="connsiteX77" fmla="*/ 1835119 w 2652368"/>
                <a:gd name="connsiteY77" fmla="*/ 217726 h 333742"/>
                <a:gd name="connsiteX78" fmla="*/ 1856913 w 2652368"/>
                <a:gd name="connsiteY78" fmla="*/ 263876 h 333742"/>
                <a:gd name="connsiteX79" fmla="*/ 1728717 w 2652368"/>
                <a:gd name="connsiteY79" fmla="*/ 261953 h 333742"/>
                <a:gd name="connsiteX80" fmla="*/ 1694745 w 2652368"/>
                <a:gd name="connsiteY80" fmla="*/ 227982 h 333742"/>
                <a:gd name="connsiteX81" fmla="*/ 1701155 w 2652368"/>
                <a:gd name="connsiteY81" fmla="*/ 215803 h 333742"/>
                <a:gd name="connsiteX82" fmla="*/ 1768377 w 2652368"/>
                <a:gd name="connsiteY82" fmla="*/ 215322 h 333742"/>
                <a:gd name="connsiteX83" fmla="*/ 2508708 w 2652368"/>
                <a:gd name="connsiteY83" fmla="*/ 214841 h 333742"/>
                <a:gd name="connsiteX84" fmla="*/ 2570963 w 2652368"/>
                <a:gd name="connsiteY84" fmla="*/ 217726 h 333742"/>
                <a:gd name="connsiteX85" fmla="*/ 2610063 w 2652368"/>
                <a:gd name="connsiteY85" fmla="*/ 254261 h 333742"/>
                <a:gd name="connsiteX86" fmla="*/ 2604293 w 2652368"/>
                <a:gd name="connsiteY86" fmla="*/ 263875 h 333742"/>
                <a:gd name="connsiteX87" fmla="*/ 2481867 w 2652368"/>
                <a:gd name="connsiteY87" fmla="*/ 261952 h 333742"/>
                <a:gd name="connsiteX88" fmla="*/ 2441485 w 2652368"/>
                <a:gd name="connsiteY88" fmla="*/ 224776 h 333742"/>
                <a:gd name="connsiteX89" fmla="*/ 2445972 w 2652368"/>
                <a:gd name="connsiteY89" fmla="*/ 215802 h 333742"/>
                <a:gd name="connsiteX90" fmla="*/ 2508708 w 2652368"/>
                <a:gd name="connsiteY90" fmla="*/ 214841 h 333742"/>
                <a:gd name="connsiteX91" fmla="*/ 1545398 w 2652368"/>
                <a:gd name="connsiteY91" fmla="*/ 214521 h 333742"/>
                <a:gd name="connsiteX92" fmla="*/ 1666542 w 2652368"/>
                <a:gd name="connsiteY92" fmla="*/ 215161 h 333742"/>
                <a:gd name="connsiteX93" fmla="*/ 1690900 w 2652368"/>
                <a:gd name="connsiteY93" fmla="*/ 263875 h 333742"/>
                <a:gd name="connsiteX94" fmla="*/ 1562063 w 2652368"/>
                <a:gd name="connsiteY94" fmla="*/ 261953 h 333742"/>
                <a:gd name="connsiteX95" fmla="*/ 1536424 w 2652368"/>
                <a:gd name="connsiteY95" fmla="*/ 223494 h 333742"/>
                <a:gd name="connsiteX96" fmla="*/ 1545398 w 2652368"/>
                <a:gd name="connsiteY96" fmla="*/ 214521 h 333742"/>
                <a:gd name="connsiteX97" fmla="*/ 2351028 w 2652368"/>
                <a:gd name="connsiteY97" fmla="*/ 214200 h 333742"/>
                <a:gd name="connsiteX98" fmla="*/ 2412001 w 2652368"/>
                <a:gd name="connsiteY98" fmla="*/ 217085 h 333742"/>
                <a:gd name="connsiteX99" fmla="*/ 2449178 w 2652368"/>
                <a:gd name="connsiteY99" fmla="*/ 254260 h 333742"/>
                <a:gd name="connsiteX100" fmla="*/ 2443409 w 2652368"/>
                <a:gd name="connsiteY100" fmla="*/ 263875 h 333742"/>
                <a:gd name="connsiteX101" fmla="*/ 2322905 w 2652368"/>
                <a:gd name="connsiteY101" fmla="*/ 261953 h 333742"/>
                <a:gd name="connsiteX102" fmla="*/ 2283805 w 2652368"/>
                <a:gd name="connsiteY102" fmla="*/ 226058 h 333742"/>
                <a:gd name="connsiteX103" fmla="*/ 2289574 w 2652368"/>
                <a:gd name="connsiteY103" fmla="*/ 215161 h 333742"/>
                <a:gd name="connsiteX104" fmla="*/ 2351028 w 2652368"/>
                <a:gd name="connsiteY104" fmla="*/ 214200 h 333742"/>
                <a:gd name="connsiteX105" fmla="*/ 2136460 w 2652368"/>
                <a:gd name="connsiteY105" fmla="*/ 214040 h 333742"/>
                <a:gd name="connsiteX106" fmla="*/ 2251756 w 2652368"/>
                <a:gd name="connsiteY106" fmla="*/ 216444 h 333742"/>
                <a:gd name="connsiteX107" fmla="*/ 2290855 w 2652368"/>
                <a:gd name="connsiteY107" fmla="*/ 252979 h 333742"/>
                <a:gd name="connsiteX108" fmla="*/ 2285087 w 2652368"/>
                <a:gd name="connsiteY108" fmla="*/ 263876 h 333742"/>
                <a:gd name="connsiteX109" fmla="*/ 2203682 w 2652368"/>
                <a:gd name="connsiteY109" fmla="*/ 263876 h 333742"/>
                <a:gd name="connsiteX110" fmla="*/ 2069718 w 2652368"/>
                <a:gd name="connsiteY110" fmla="*/ 263876 h 333742"/>
                <a:gd name="connsiteX111" fmla="*/ 2019722 w 2652368"/>
                <a:gd name="connsiteY111" fmla="*/ 214521 h 333742"/>
                <a:gd name="connsiteX112" fmla="*/ 2136460 w 2652368"/>
                <a:gd name="connsiteY112" fmla="*/ 214040 h 333742"/>
                <a:gd name="connsiteX113" fmla="*/ 1288205 w 2652368"/>
                <a:gd name="connsiteY113" fmla="*/ 214040 h 333742"/>
                <a:gd name="connsiteX114" fmla="*/ 1353104 w 2652368"/>
                <a:gd name="connsiteY114" fmla="*/ 216444 h 333742"/>
                <a:gd name="connsiteX115" fmla="*/ 1374898 w 2652368"/>
                <a:gd name="connsiteY115" fmla="*/ 263876 h 333742"/>
                <a:gd name="connsiteX116" fmla="*/ 1238369 w 2652368"/>
                <a:gd name="connsiteY116" fmla="*/ 263235 h 333742"/>
                <a:gd name="connsiteX117" fmla="*/ 1220421 w 2652368"/>
                <a:gd name="connsiteY117" fmla="*/ 214521 h 333742"/>
                <a:gd name="connsiteX118" fmla="*/ 1288205 w 2652368"/>
                <a:gd name="connsiteY118" fmla="*/ 214040 h 333742"/>
                <a:gd name="connsiteX119" fmla="*/ 1100560 w 2652368"/>
                <a:gd name="connsiteY119" fmla="*/ 213880 h 333742"/>
                <a:gd name="connsiteX120" fmla="*/ 1200551 w 2652368"/>
                <a:gd name="connsiteY120" fmla="*/ 213880 h 333742"/>
                <a:gd name="connsiteX121" fmla="*/ 1164657 w 2652368"/>
                <a:gd name="connsiteY121" fmla="*/ 264517 h 333742"/>
                <a:gd name="connsiteX122" fmla="*/ 1060818 w 2652368"/>
                <a:gd name="connsiteY122" fmla="*/ 264517 h 333742"/>
                <a:gd name="connsiteX123" fmla="*/ 1100560 w 2652368"/>
                <a:gd name="connsiteY123" fmla="*/ 213880 h 333742"/>
                <a:gd name="connsiteX124" fmla="*/ 937110 w 2652368"/>
                <a:gd name="connsiteY124" fmla="*/ 213880 h 333742"/>
                <a:gd name="connsiteX125" fmla="*/ 1040948 w 2652368"/>
                <a:gd name="connsiteY125" fmla="*/ 213880 h 333742"/>
                <a:gd name="connsiteX126" fmla="*/ 1000567 w 2652368"/>
                <a:gd name="connsiteY126" fmla="*/ 263876 h 333742"/>
                <a:gd name="connsiteX127" fmla="*/ 899292 w 2652368"/>
                <a:gd name="connsiteY127" fmla="*/ 263876 h 333742"/>
                <a:gd name="connsiteX128" fmla="*/ 937110 w 2652368"/>
                <a:gd name="connsiteY128" fmla="*/ 213880 h 333742"/>
                <a:gd name="connsiteX129" fmla="*/ 778146 w 2652368"/>
                <a:gd name="connsiteY129" fmla="*/ 213880 h 333742"/>
                <a:gd name="connsiteX130" fmla="*/ 878780 w 2652368"/>
                <a:gd name="connsiteY130" fmla="*/ 213880 h 333742"/>
                <a:gd name="connsiteX131" fmla="*/ 840322 w 2652368"/>
                <a:gd name="connsiteY131" fmla="*/ 263876 h 333742"/>
                <a:gd name="connsiteX132" fmla="*/ 733278 w 2652368"/>
                <a:gd name="connsiteY132" fmla="*/ 263876 h 333742"/>
                <a:gd name="connsiteX133" fmla="*/ 778146 w 2652368"/>
                <a:gd name="connsiteY133" fmla="*/ 213880 h 333742"/>
                <a:gd name="connsiteX134" fmla="*/ 616620 w 2652368"/>
                <a:gd name="connsiteY134" fmla="*/ 213880 h 333742"/>
                <a:gd name="connsiteX135" fmla="*/ 721099 w 2652368"/>
                <a:gd name="connsiteY135" fmla="*/ 213880 h 333742"/>
                <a:gd name="connsiteX136" fmla="*/ 674308 w 2652368"/>
                <a:gd name="connsiteY136" fmla="*/ 263876 h 333742"/>
                <a:gd name="connsiteX137" fmla="*/ 569188 w 2652368"/>
                <a:gd name="connsiteY137" fmla="*/ 263876 h 333742"/>
                <a:gd name="connsiteX138" fmla="*/ 616620 w 2652368"/>
                <a:gd name="connsiteY138" fmla="*/ 213880 h 333742"/>
                <a:gd name="connsiteX139" fmla="*/ 455094 w 2652368"/>
                <a:gd name="connsiteY139" fmla="*/ 213880 h 333742"/>
                <a:gd name="connsiteX140" fmla="*/ 560215 w 2652368"/>
                <a:gd name="connsiteY140" fmla="*/ 213880 h 333742"/>
                <a:gd name="connsiteX141" fmla="*/ 508936 w 2652368"/>
                <a:gd name="connsiteY141" fmla="*/ 263876 h 333742"/>
                <a:gd name="connsiteX142" fmla="*/ 403816 w 2652368"/>
                <a:gd name="connsiteY142" fmla="*/ 263876 h 333742"/>
                <a:gd name="connsiteX143" fmla="*/ 455094 w 2652368"/>
                <a:gd name="connsiteY143" fmla="*/ 213880 h 333742"/>
                <a:gd name="connsiteX144" fmla="*/ 1923254 w 2652368"/>
                <a:gd name="connsiteY144" fmla="*/ 213559 h 333742"/>
                <a:gd name="connsiteX145" fmla="*/ 1985109 w 2652368"/>
                <a:gd name="connsiteY145" fmla="*/ 216443 h 333742"/>
                <a:gd name="connsiteX146" fmla="*/ 2017799 w 2652368"/>
                <a:gd name="connsiteY146" fmla="*/ 254261 h 333742"/>
                <a:gd name="connsiteX147" fmla="*/ 2009466 w 2652368"/>
                <a:gd name="connsiteY147" fmla="*/ 263875 h 333742"/>
                <a:gd name="connsiteX148" fmla="*/ 1888321 w 2652368"/>
                <a:gd name="connsiteY148" fmla="*/ 261953 h 333742"/>
                <a:gd name="connsiteX149" fmla="*/ 1854349 w 2652368"/>
                <a:gd name="connsiteY149" fmla="*/ 223494 h 333742"/>
                <a:gd name="connsiteX150" fmla="*/ 1861400 w 2652368"/>
                <a:gd name="connsiteY150" fmla="*/ 214520 h 333742"/>
                <a:gd name="connsiteX151" fmla="*/ 1923254 w 2652368"/>
                <a:gd name="connsiteY151" fmla="*/ 213559 h 333742"/>
                <a:gd name="connsiteX152" fmla="*/ 292926 w 2652368"/>
                <a:gd name="connsiteY152" fmla="*/ 212598 h 333742"/>
                <a:gd name="connsiteX153" fmla="*/ 398047 w 2652368"/>
                <a:gd name="connsiteY153" fmla="*/ 213239 h 333742"/>
                <a:gd name="connsiteX154" fmla="*/ 342282 w 2652368"/>
                <a:gd name="connsiteY154" fmla="*/ 263876 h 333742"/>
                <a:gd name="connsiteX155" fmla="*/ 236520 w 2652368"/>
                <a:gd name="connsiteY155" fmla="*/ 263876 h 333742"/>
                <a:gd name="connsiteX156" fmla="*/ 292926 w 2652368"/>
                <a:gd name="connsiteY156" fmla="*/ 212598 h 333742"/>
                <a:gd name="connsiteX157" fmla="*/ 109606 w 2652368"/>
                <a:gd name="connsiteY157" fmla="*/ 212597 h 333742"/>
                <a:gd name="connsiteX158" fmla="*/ 233956 w 2652368"/>
                <a:gd name="connsiteY158" fmla="*/ 213239 h 333742"/>
                <a:gd name="connsiteX159" fmla="*/ 179473 w 2652368"/>
                <a:gd name="connsiteY159" fmla="*/ 263235 h 333742"/>
                <a:gd name="connsiteX160" fmla="*/ 40381 w 2652368"/>
                <a:gd name="connsiteY160" fmla="*/ 263875 h 333742"/>
                <a:gd name="connsiteX161" fmla="*/ 109606 w 2652368"/>
                <a:gd name="connsiteY161" fmla="*/ 212597 h 333742"/>
                <a:gd name="connsiteX162" fmla="*/ 1309518 w 2652368"/>
                <a:gd name="connsiteY162" fmla="*/ 157473 h 333742"/>
                <a:gd name="connsiteX163" fmla="*/ 1444123 w 2652368"/>
                <a:gd name="connsiteY163" fmla="*/ 157473 h 333742"/>
                <a:gd name="connsiteX164" fmla="*/ 1450533 w 2652368"/>
                <a:gd name="connsiteY164" fmla="*/ 196574 h 333742"/>
                <a:gd name="connsiteX165" fmla="*/ 1309518 w 2652368"/>
                <a:gd name="connsiteY165" fmla="*/ 196574 h 333742"/>
                <a:gd name="connsiteX166" fmla="*/ 1309518 w 2652368"/>
                <a:gd name="connsiteY166" fmla="*/ 157473 h 333742"/>
                <a:gd name="connsiteX167" fmla="*/ 2473775 w 2652368"/>
                <a:gd name="connsiteY167" fmla="*/ 156753 h 333742"/>
                <a:gd name="connsiteX168" fmla="*/ 2535710 w 2652368"/>
                <a:gd name="connsiteY168" fmla="*/ 159396 h 333742"/>
                <a:gd name="connsiteX169" fmla="*/ 2573528 w 2652368"/>
                <a:gd name="connsiteY169" fmla="*/ 199779 h 333742"/>
                <a:gd name="connsiteX170" fmla="*/ 2441486 w 2652368"/>
                <a:gd name="connsiteY170" fmla="*/ 198497 h 333742"/>
                <a:gd name="connsiteX171" fmla="*/ 2408155 w 2652368"/>
                <a:gd name="connsiteY171" fmla="*/ 165806 h 333742"/>
                <a:gd name="connsiteX172" fmla="*/ 2411360 w 2652368"/>
                <a:gd name="connsiteY172" fmla="*/ 157474 h 333742"/>
                <a:gd name="connsiteX173" fmla="*/ 2473775 w 2652368"/>
                <a:gd name="connsiteY173" fmla="*/ 156753 h 333742"/>
                <a:gd name="connsiteX174" fmla="*/ 1679283 w 2652368"/>
                <a:gd name="connsiteY174" fmla="*/ 156352 h 333742"/>
                <a:gd name="connsiteX175" fmla="*/ 1741538 w 2652368"/>
                <a:gd name="connsiteY175" fmla="*/ 158756 h 333742"/>
                <a:gd name="connsiteX176" fmla="*/ 1767818 w 2652368"/>
                <a:gd name="connsiteY176" fmla="*/ 200420 h 333742"/>
                <a:gd name="connsiteX177" fmla="*/ 1637699 w 2652368"/>
                <a:gd name="connsiteY177" fmla="*/ 199138 h 333742"/>
                <a:gd name="connsiteX178" fmla="*/ 1610137 w 2652368"/>
                <a:gd name="connsiteY178" fmla="*/ 167088 h 333742"/>
                <a:gd name="connsiteX179" fmla="*/ 1616547 w 2652368"/>
                <a:gd name="connsiteY179" fmla="*/ 156833 h 333742"/>
                <a:gd name="connsiteX180" fmla="*/ 1679283 w 2652368"/>
                <a:gd name="connsiteY180" fmla="*/ 156352 h 333742"/>
                <a:gd name="connsiteX181" fmla="*/ 1831836 w 2652368"/>
                <a:gd name="connsiteY181" fmla="*/ 156112 h 333742"/>
                <a:gd name="connsiteX182" fmla="*/ 1892808 w 2652368"/>
                <a:gd name="connsiteY182" fmla="*/ 158755 h 333742"/>
                <a:gd name="connsiteX183" fmla="*/ 1919089 w 2652368"/>
                <a:gd name="connsiteY183" fmla="*/ 194009 h 333742"/>
                <a:gd name="connsiteX184" fmla="*/ 1909474 w 2652368"/>
                <a:gd name="connsiteY184" fmla="*/ 201059 h 333742"/>
                <a:gd name="connsiteX185" fmla="*/ 1811404 w 2652368"/>
                <a:gd name="connsiteY185" fmla="*/ 201059 h 333742"/>
                <a:gd name="connsiteX186" fmla="*/ 1770382 w 2652368"/>
                <a:gd name="connsiteY186" fmla="*/ 156833 h 333742"/>
                <a:gd name="connsiteX187" fmla="*/ 1831836 w 2652368"/>
                <a:gd name="connsiteY187" fmla="*/ 156112 h 333742"/>
                <a:gd name="connsiteX188" fmla="*/ 1525127 w 2652368"/>
                <a:gd name="connsiteY188" fmla="*/ 154830 h 333742"/>
                <a:gd name="connsiteX189" fmla="*/ 1585139 w 2652368"/>
                <a:gd name="connsiteY189" fmla="*/ 157473 h 333742"/>
                <a:gd name="connsiteX190" fmla="*/ 1610137 w 2652368"/>
                <a:gd name="connsiteY190" fmla="*/ 192086 h 333742"/>
                <a:gd name="connsiteX191" fmla="*/ 1603727 w 2652368"/>
                <a:gd name="connsiteY191" fmla="*/ 200419 h 333742"/>
                <a:gd name="connsiteX192" fmla="*/ 1480018 w 2652368"/>
                <a:gd name="connsiteY192" fmla="*/ 198495 h 333742"/>
                <a:gd name="connsiteX193" fmla="*/ 1456943 w 2652368"/>
                <a:gd name="connsiteY193" fmla="*/ 163883 h 333742"/>
                <a:gd name="connsiteX194" fmla="*/ 1464635 w 2652368"/>
                <a:gd name="connsiteY194" fmla="*/ 155551 h 333742"/>
                <a:gd name="connsiteX195" fmla="*/ 1525127 w 2652368"/>
                <a:gd name="connsiteY195" fmla="*/ 154830 h 333742"/>
                <a:gd name="connsiteX196" fmla="*/ 2131653 w 2652368"/>
                <a:gd name="connsiteY196" fmla="*/ 154509 h 333742"/>
                <a:gd name="connsiteX197" fmla="*/ 2188299 w 2652368"/>
                <a:gd name="connsiteY197" fmla="*/ 156832 h 333742"/>
                <a:gd name="connsiteX198" fmla="*/ 2228681 w 2652368"/>
                <a:gd name="connsiteY198" fmla="*/ 186958 h 333742"/>
                <a:gd name="connsiteX199" fmla="*/ 2223553 w 2652368"/>
                <a:gd name="connsiteY199" fmla="*/ 198496 h 333742"/>
                <a:gd name="connsiteX200" fmla="*/ 2093434 w 2652368"/>
                <a:gd name="connsiteY200" fmla="*/ 196573 h 333742"/>
                <a:gd name="connsiteX201" fmla="*/ 2067795 w 2652368"/>
                <a:gd name="connsiteY201" fmla="*/ 155550 h 333742"/>
                <a:gd name="connsiteX202" fmla="*/ 2131653 w 2652368"/>
                <a:gd name="connsiteY202" fmla="*/ 154509 h 333742"/>
                <a:gd name="connsiteX203" fmla="*/ 1981184 w 2652368"/>
                <a:gd name="connsiteY203" fmla="*/ 154509 h 333742"/>
                <a:gd name="connsiteX204" fmla="*/ 2037670 w 2652368"/>
                <a:gd name="connsiteY204" fmla="*/ 156832 h 333742"/>
                <a:gd name="connsiteX205" fmla="*/ 2074206 w 2652368"/>
                <a:gd name="connsiteY205" fmla="*/ 189521 h 333742"/>
                <a:gd name="connsiteX206" fmla="*/ 2067796 w 2652368"/>
                <a:gd name="connsiteY206" fmla="*/ 199777 h 333742"/>
                <a:gd name="connsiteX207" fmla="*/ 1945369 w 2652368"/>
                <a:gd name="connsiteY207" fmla="*/ 197854 h 333742"/>
                <a:gd name="connsiteX208" fmla="*/ 1916525 w 2652368"/>
                <a:gd name="connsiteY208" fmla="*/ 163883 h 333742"/>
                <a:gd name="connsiteX209" fmla="*/ 1924217 w 2652368"/>
                <a:gd name="connsiteY209" fmla="*/ 155550 h 333742"/>
                <a:gd name="connsiteX210" fmla="*/ 1981184 w 2652368"/>
                <a:gd name="connsiteY210" fmla="*/ 154509 h 333742"/>
                <a:gd name="connsiteX211" fmla="*/ 1190296 w 2652368"/>
                <a:gd name="connsiteY211" fmla="*/ 154268 h 333742"/>
                <a:gd name="connsiteX212" fmla="*/ 1257599 w 2652368"/>
                <a:gd name="connsiteY212" fmla="*/ 154910 h 333742"/>
                <a:gd name="connsiteX213" fmla="*/ 1289006 w 2652368"/>
                <a:gd name="connsiteY213" fmla="*/ 198496 h 333742"/>
                <a:gd name="connsiteX214" fmla="*/ 1156965 w 2652368"/>
                <a:gd name="connsiteY214" fmla="*/ 198496 h 333742"/>
                <a:gd name="connsiteX215" fmla="*/ 1190296 w 2652368"/>
                <a:gd name="connsiteY215" fmla="*/ 154268 h 333742"/>
                <a:gd name="connsiteX216" fmla="*/ 1039666 w 2652368"/>
                <a:gd name="connsiteY216" fmla="*/ 152987 h 333742"/>
                <a:gd name="connsiteX217" fmla="*/ 1122351 w 2652368"/>
                <a:gd name="connsiteY217" fmla="*/ 154909 h 333742"/>
                <a:gd name="connsiteX218" fmla="*/ 1137735 w 2652368"/>
                <a:gd name="connsiteY218" fmla="*/ 175420 h 333742"/>
                <a:gd name="connsiteX219" fmla="*/ 1121710 w 2652368"/>
                <a:gd name="connsiteY219" fmla="*/ 199137 h 333742"/>
                <a:gd name="connsiteX220" fmla="*/ 998002 w 2652368"/>
                <a:gd name="connsiteY220" fmla="*/ 200418 h 333742"/>
                <a:gd name="connsiteX221" fmla="*/ 1039666 w 2652368"/>
                <a:gd name="connsiteY221" fmla="*/ 152987 h 333742"/>
                <a:gd name="connsiteX222" fmla="*/ 879422 w 2652368"/>
                <a:gd name="connsiteY222" fmla="*/ 152987 h 333742"/>
                <a:gd name="connsiteX223" fmla="*/ 981978 w 2652368"/>
                <a:gd name="connsiteY223" fmla="*/ 152987 h 333742"/>
                <a:gd name="connsiteX224" fmla="*/ 945442 w 2652368"/>
                <a:gd name="connsiteY224" fmla="*/ 201701 h 333742"/>
                <a:gd name="connsiteX225" fmla="*/ 844168 w 2652368"/>
                <a:gd name="connsiteY225" fmla="*/ 201060 h 333742"/>
                <a:gd name="connsiteX226" fmla="*/ 879422 w 2652368"/>
                <a:gd name="connsiteY226" fmla="*/ 152987 h 333742"/>
                <a:gd name="connsiteX227" fmla="*/ 727509 w 2652368"/>
                <a:gd name="connsiteY227" fmla="*/ 152346 h 333742"/>
                <a:gd name="connsiteX228" fmla="*/ 828143 w 2652368"/>
                <a:gd name="connsiteY228" fmla="*/ 152988 h 333742"/>
                <a:gd name="connsiteX229" fmla="*/ 786479 w 2652368"/>
                <a:gd name="connsiteY229" fmla="*/ 201060 h 333742"/>
                <a:gd name="connsiteX230" fmla="*/ 684564 w 2652368"/>
                <a:gd name="connsiteY230" fmla="*/ 200419 h 333742"/>
                <a:gd name="connsiteX231" fmla="*/ 727509 w 2652368"/>
                <a:gd name="connsiteY231" fmla="*/ 152346 h 333742"/>
                <a:gd name="connsiteX232" fmla="*/ 136528 w 2652368"/>
                <a:gd name="connsiteY232" fmla="*/ 152346 h 333742"/>
                <a:gd name="connsiteX233" fmla="*/ 351896 w 2652368"/>
                <a:gd name="connsiteY233" fmla="*/ 152346 h 333742"/>
                <a:gd name="connsiteX234" fmla="*/ 295491 w 2652368"/>
                <a:gd name="connsiteY234" fmla="*/ 201060 h 333742"/>
                <a:gd name="connsiteX235" fmla="*/ 79481 w 2652368"/>
                <a:gd name="connsiteY235" fmla="*/ 200418 h 333742"/>
                <a:gd name="connsiteX236" fmla="*/ 136528 w 2652368"/>
                <a:gd name="connsiteY236" fmla="*/ 152346 h 333742"/>
                <a:gd name="connsiteX237" fmla="*/ 570471 w 2652368"/>
                <a:gd name="connsiteY237" fmla="*/ 151705 h 333742"/>
                <a:gd name="connsiteX238" fmla="*/ 673027 w 2652368"/>
                <a:gd name="connsiteY238" fmla="*/ 152346 h 333742"/>
                <a:gd name="connsiteX239" fmla="*/ 623671 w 2652368"/>
                <a:gd name="connsiteY239" fmla="*/ 200419 h 333742"/>
                <a:gd name="connsiteX240" fmla="*/ 523679 w 2652368"/>
                <a:gd name="connsiteY240" fmla="*/ 199778 h 333742"/>
                <a:gd name="connsiteX241" fmla="*/ 570471 w 2652368"/>
                <a:gd name="connsiteY241" fmla="*/ 151705 h 333742"/>
                <a:gd name="connsiteX242" fmla="*/ 415353 w 2652368"/>
                <a:gd name="connsiteY242" fmla="*/ 151704 h 333742"/>
                <a:gd name="connsiteX243" fmla="*/ 517910 w 2652368"/>
                <a:gd name="connsiteY243" fmla="*/ 152345 h 333742"/>
                <a:gd name="connsiteX244" fmla="*/ 467913 w 2652368"/>
                <a:gd name="connsiteY244" fmla="*/ 201059 h 333742"/>
                <a:gd name="connsiteX245" fmla="*/ 365357 w 2652368"/>
                <a:gd name="connsiteY245" fmla="*/ 200418 h 333742"/>
                <a:gd name="connsiteX246" fmla="*/ 415353 w 2652368"/>
                <a:gd name="connsiteY246" fmla="*/ 151704 h 333742"/>
                <a:gd name="connsiteX247" fmla="*/ 1239010 w 2652368"/>
                <a:gd name="connsiteY247" fmla="*/ 101067 h 333742"/>
                <a:gd name="connsiteX248" fmla="*/ 1370411 w 2652368"/>
                <a:gd name="connsiteY248" fmla="*/ 101067 h 333742"/>
                <a:gd name="connsiteX249" fmla="*/ 1372334 w 2652368"/>
                <a:gd name="connsiteY249" fmla="*/ 139526 h 333742"/>
                <a:gd name="connsiteX250" fmla="*/ 1239010 w 2652368"/>
                <a:gd name="connsiteY250" fmla="*/ 139526 h 333742"/>
                <a:gd name="connsiteX251" fmla="*/ 1239010 w 2652368"/>
                <a:gd name="connsiteY251" fmla="*/ 101067 h 333742"/>
                <a:gd name="connsiteX252" fmla="*/ 1088380 w 2652368"/>
                <a:gd name="connsiteY252" fmla="*/ 100426 h 333742"/>
                <a:gd name="connsiteX253" fmla="*/ 1220421 w 2652368"/>
                <a:gd name="connsiteY253" fmla="*/ 100426 h 333742"/>
                <a:gd name="connsiteX254" fmla="*/ 1220421 w 2652368"/>
                <a:gd name="connsiteY254" fmla="*/ 138885 h 333742"/>
                <a:gd name="connsiteX255" fmla="*/ 1083894 w 2652368"/>
                <a:gd name="connsiteY255" fmla="*/ 138885 h 333742"/>
                <a:gd name="connsiteX256" fmla="*/ 1088380 w 2652368"/>
                <a:gd name="connsiteY256" fmla="*/ 100426 h 333742"/>
                <a:gd name="connsiteX257" fmla="*/ 2437240 w 2652368"/>
                <a:gd name="connsiteY257" fmla="*/ 99385 h 333742"/>
                <a:gd name="connsiteX258" fmla="*/ 2493405 w 2652368"/>
                <a:gd name="connsiteY258" fmla="*/ 101708 h 333742"/>
                <a:gd name="connsiteX259" fmla="*/ 2530582 w 2652368"/>
                <a:gd name="connsiteY259" fmla="*/ 133757 h 333742"/>
                <a:gd name="connsiteX260" fmla="*/ 2526095 w 2652368"/>
                <a:gd name="connsiteY260" fmla="*/ 142090 h 333742"/>
                <a:gd name="connsiteX261" fmla="*/ 2409437 w 2652368"/>
                <a:gd name="connsiteY261" fmla="*/ 140809 h 333742"/>
                <a:gd name="connsiteX262" fmla="*/ 2376106 w 2652368"/>
                <a:gd name="connsiteY262" fmla="*/ 109400 h 333742"/>
                <a:gd name="connsiteX263" fmla="*/ 2380593 w 2652368"/>
                <a:gd name="connsiteY263" fmla="*/ 100426 h 333742"/>
                <a:gd name="connsiteX264" fmla="*/ 2437240 w 2652368"/>
                <a:gd name="connsiteY264" fmla="*/ 99385 h 333742"/>
                <a:gd name="connsiteX265" fmla="*/ 1595314 w 2652368"/>
                <a:gd name="connsiteY265" fmla="*/ 99225 h 333742"/>
                <a:gd name="connsiteX266" fmla="*/ 1655005 w 2652368"/>
                <a:gd name="connsiteY266" fmla="*/ 101067 h 333742"/>
                <a:gd name="connsiteX267" fmla="*/ 1678721 w 2652368"/>
                <a:gd name="connsiteY267" fmla="*/ 133116 h 333742"/>
                <a:gd name="connsiteX268" fmla="*/ 1672952 w 2652368"/>
                <a:gd name="connsiteY268" fmla="*/ 141450 h 333742"/>
                <a:gd name="connsiteX269" fmla="*/ 1553089 w 2652368"/>
                <a:gd name="connsiteY269" fmla="*/ 140168 h 333742"/>
                <a:gd name="connsiteX270" fmla="*/ 1527450 w 2652368"/>
                <a:gd name="connsiteY270" fmla="*/ 99785 h 333742"/>
                <a:gd name="connsiteX271" fmla="*/ 1595314 w 2652368"/>
                <a:gd name="connsiteY271" fmla="*/ 99225 h 333742"/>
                <a:gd name="connsiteX272" fmla="*/ 1447969 w 2652368"/>
                <a:gd name="connsiteY272" fmla="*/ 99225 h 333742"/>
                <a:gd name="connsiteX273" fmla="*/ 1507580 w 2652368"/>
                <a:gd name="connsiteY273" fmla="*/ 101067 h 333742"/>
                <a:gd name="connsiteX274" fmla="*/ 1532578 w 2652368"/>
                <a:gd name="connsiteY274" fmla="*/ 142090 h 333742"/>
                <a:gd name="connsiteX275" fmla="*/ 1404382 w 2652368"/>
                <a:gd name="connsiteY275" fmla="*/ 140808 h 333742"/>
                <a:gd name="connsiteX276" fmla="*/ 1381307 w 2652368"/>
                <a:gd name="connsiteY276" fmla="*/ 109400 h 333742"/>
                <a:gd name="connsiteX277" fmla="*/ 1388358 w 2652368"/>
                <a:gd name="connsiteY277" fmla="*/ 99785 h 333742"/>
                <a:gd name="connsiteX278" fmla="*/ 1447969 w 2652368"/>
                <a:gd name="connsiteY278" fmla="*/ 99225 h 333742"/>
                <a:gd name="connsiteX279" fmla="*/ 2138303 w 2652368"/>
                <a:gd name="connsiteY279" fmla="*/ 99144 h 333742"/>
                <a:gd name="connsiteX280" fmla="*/ 2264575 w 2652368"/>
                <a:gd name="connsiteY280" fmla="*/ 99144 h 333742"/>
                <a:gd name="connsiteX281" fmla="*/ 2408156 w 2652368"/>
                <a:gd name="connsiteY281" fmla="*/ 186318 h 333742"/>
                <a:gd name="connsiteX282" fmla="*/ 2415206 w 2652368"/>
                <a:gd name="connsiteY282" fmla="*/ 202342 h 333742"/>
                <a:gd name="connsiteX283" fmla="*/ 2262011 w 2652368"/>
                <a:gd name="connsiteY283" fmla="*/ 201060 h 333742"/>
                <a:gd name="connsiteX284" fmla="*/ 2238296 w 2652368"/>
                <a:gd name="connsiteY284" fmla="*/ 174780 h 333742"/>
                <a:gd name="connsiteX285" fmla="*/ 2185735 w 2652368"/>
                <a:gd name="connsiteY285" fmla="*/ 141449 h 333742"/>
                <a:gd name="connsiteX286" fmla="*/ 2138303 w 2652368"/>
                <a:gd name="connsiteY286" fmla="*/ 99144 h 333742"/>
                <a:gd name="connsiteX287" fmla="*/ 2041435 w 2652368"/>
                <a:gd name="connsiteY287" fmla="*/ 98984 h 333742"/>
                <a:gd name="connsiteX288" fmla="*/ 2099203 w 2652368"/>
                <a:gd name="connsiteY288" fmla="*/ 101067 h 333742"/>
                <a:gd name="connsiteX289" fmla="*/ 2128688 w 2652368"/>
                <a:gd name="connsiteY289" fmla="*/ 131835 h 333742"/>
                <a:gd name="connsiteX290" fmla="*/ 2122919 w 2652368"/>
                <a:gd name="connsiteY290" fmla="*/ 142090 h 333742"/>
                <a:gd name="connsiteX291" fmla="*/ 2008824 w 2652368"/>
                <a:gd name="connsiteY291" fmla="*/ 140808 h 333742"/>
                <a:gd name="connsiteX292" fmla="*/ 1977417 w 2652368"/>
                <a:gd name="connsiteY292" fmla="*/ 109400 h 333742"/>
                <a:gd name="connsiteX293" fmla="*/ 1983185 w 2652368"/>
                <a:gd name="connsiteY293" fmla="*/ 99785 h 333742"/>
                <a:gd name="connsiteX294" fmla="*/ 2041435 w 2652368"/>
                <a:gd name="connsiteY294" fmla="*/ 98984 h 333742"/>
                <a:gd name="connsiteX295" fmla="*/ 1892487 w 2652368"/>
                <a:gd name="connsiteY295" fmla="*/ 98984 h 333742"/>
                <a:gd name="connsiteX296" fmla="*/ 1949214 w 2652368"/>
                <a:gd name="connsiteY296" fmla="*/ 101067 h 333742"/>
                <a:gd name="connsiteX297" fmla="*/ 1979981 w 2652368"/>
                <a:gd name="connsiteY297" fmla="*/ 132476 h 333742"/>
                <a:gd name="connsiteX298" fmla="*/ 1971648 w 2652368"/>
                <a:gd name="connsiteY298" fmla="*/ 142090 h 333742"/>
                <a:gd name="connsiteX299" fmla="*/ 1860759 w 2652368"/>
                <a:gd name="connsiteY299" fmla="*/ 140808 h 333742"/>
                <a:gd name="connsiteX300" fmla="*/ 1828710 w 2652368"/>
                <a:gd name="connsiteY300" fmla="*/ 110041 h 333742"/>
                <a:gd name="connsiteX301" fmla="*/ 1835761 w 2652368"/>
                <a:gd name="connsiteY301" fmla="*/ 99785 h 333742"/>
                <a:gd name="connsiteX302" fmla="*/ 1892487 w 2652368"/>
                <a:gd name="connsiteY302" fmla="*/ 98984 h 333742"/>
                <a:gd name="connsiteX303" fmla="*/ 1744021 w 2652368"/>
                <a:gd name="connsiteY303" fmla="*/ 98343 h 333742"/>
                <a:gd name="connsiteX304" fmla="*/ 1799225 w 2652368"/>
                <a:gd name="connsiteY304" fmla="*/ 100426 h 333742"/>
                <a:gd name="connsiteX305" fmla="*/ 1828710 w 2652368"/>
                <a:gd name="connsiteY305" fmla="*/ 130553 h 333742"/>
                <a:gd name="connsiteX306" fmla="*/ 1822300 w 2652368"/>
                <a:gd name="connsiteY306" fmla="*/ 140809 h 333742"/>
                <a:gd name="connsiteX307" fmla="*/ 1703078 w 2652368"/>
                <a:gd name="connsiteY307" fmla="*/ 139527 h 333742"/>
                <a:gd name="connsiteX308" fmla="*/ 1681285 w 2652368"/>
                <a:gd name="connsiteY308" fmla="*/ 108118 h 333742"/>
                <a:gd name="connsiteX309" fmla="*/ 1688336 w 2652368"/>
                <a:gd name="connsiteY309" fmla="*/ 99144 h 333742"/>
                <a:gd name="connsiteX310" fmla="*/ 1744021 w 2652368"/>
                <a:gd name="connsiteY310" fmla="*/ 98343 h 333742"/>
                <a:gd name="connsiteX311" fmla="*/ 971723 w 2652368"/>
                <a:gd name="connsiteY311" fmla="*/ 97222 h 333742"/>
                <a:gd name="connsiteX312" fmla="*/ 1070432 w 2652368"/>
                <a:gd name="connsiteY312" fmla="*/ 97863 h 333742"/>
                <a:gd name="connsiteX313" fmla="*/ 1033897 w 2652368"/>
                <a:gd name="connsiteY313" fmla="*/ 142090 h 333742"/>
                <a:gd name="connsiteX314" fmla="*/ 935827 w 2652368"/>
                <a:gd name="connsiteY314" fmla="*/ 141449 h 333742"/>
                <a:gd name="connsiteX315" fmla="*/ 971723 w 2652368"/>
                <a:gd name="connsiteY315" fmla="*/ 97222 h 333742"/>
                <a:gd name="connsiteX316" fmla="*/ 819810 w 2652368"/>
                <a:gd name="connsiteY316" fmla="*/ 97222 h 333742"/>
                <a:gd name="connsiteX317" fmla="*/ 917880 w 2652368"/>
                <a:gd name="connsiteY317" fmla="*/ 97863 h 333742"/>
                <a:gd name="connsiteX318" fmla="*/ 884549 w 2652368"/>
                <a:gd name="connsiteY318" fmla="*/ 142090 h 333742"/>
                <a:gd name="connsiteX319" fmla="*/ 783916 w 2652368"/>
                <a:gd name="connsiteY319" fmla="*/ 141449 h 333742"/>
                <a:gd name="connsiteX320" fmla="*/ 819810 w 2652368"/>
                <a:gd name="connsiteY320" fmla="*/ 97222 h 333742"/>
                <a:gd name="connsiteX321" fmla="*/ 519191 w 2652368"/>
                <a:gd name="connsiteY321" fmla="*/ 96581 h 333742"/>
                <a:gd name="connsiteX322" fmla="*/ 619184 w 2652368"/>
                <a:gd name="connsiteY322" fmla="*/ 97221 h 333742"/>
                <a:gd name="connsiteX323" fmla="*/ 574956 w 2652368"/>
                <a:gd name="connsiteY323" fmla="*/ 142089 h 333742"/>
                <a:gd name="connsiteX324" fmla="*/ 474964 w 2652368"/>
                <a:gd name="connsiteY324" fmla="*/ 141449 h 333742"/>
                <a:gd name="connsiteX325" fmla="*/ 519191 w 2652368"/>
                <a:gd name="connsiteY325" fmla="*/ 96581 h 333742"/>
                <a:gd name="connsiteX326" fmla="*/ 670463 w 2652368"/>
                <a:gd name="connsiteY326" fmla="*/ 96580 h 333742"/>
                <a:gd name="connsiteX327" fmla="*/ 769814 w 2652368"/>
                <a:gd name="connsiteY327" fmla="*/ 97221 h 333742"/>
                <a:gd name="connsiteX328" fmla="*/ 726869 w 2652368"/>
                <a:gd name="connsiteY328" fmla="*/ 142089 h 333742"/>
                <a:gd name="connsiteX329" fmla="*/ 628799 w 2652368"/>
                <a:gd name="connsiteY329" fmla="*/ 141448 h 333742"/>
                <a:gd name="connsiteX330" fmla="*/ 670463 w 2652368"/>
                <a:gd name="connsiteY330" fmla="*/ 96580 h 333742"/>
                <a:gd name="connsiteX331" fmla="*/ 381621 w 2652368"/>
                <a:gd name="connsiteY331" fmla="*/ 95539 h 333742"/>
                <a:gd name="connsiteX332" fmla="*/ 467271 w 2652368"/>
                <a:gd name="connsiteY332" fmla="*/ 100426 h 333742"/>
                <a:gd name="connsiteX333" fmla="*/ 423044 w 2652368"/>
                <a:gd name="connsiteY333" fmla="*/ 141448 h 333742"/>
                <a:gd name="connsiteX334" fmla="*/ 146142 w 2652368"/>
                <a:gd name="connsiteY334" fmla="*/ 141448 h 333742"/>
                <a:gd name="connsiteX335" fmla="*/ 116657 w 2652368"/>
                <a:gd name="connsiteY335" fmla="*/ 138884 h 333742"/>
                <a:gd name="connsiteX336" fmla="*/ 168576 w 2652368"/>
                <a:gd name="connsiteY336" fmla="*/ 96580 h 333742"/>
                <a:gd name="connsiteX337" fmla="*/ 299336 w 2652368"/>
                <a:gd name="connsiteY337" fmla="*/ 97862 h 333742"/>
                <a:gd name="connsiteX338" fmla="*/ 330103 w 2652368"/>
                <a:gd name="connsiteY338" fmla="*/ 107477 h 333742"/>
                <a:gd name="connsiteX339" fmla="*/ 381621 w 2652368"/>
                <a:gd name="connsiteY339" fmla="*/ 95539 h 333742"/>
                <a:gd name="connsiteX340" fmla="*/ 1482582 w 2652368"/>
                <a:gd name="connsiteY340" fmla="*/ 48507 h 333742"/>
                <a:gd name="connsiteX341" fmla="*/ 1611418 w 2652368"/>
                <a:gd name="connsiteY341" fmla="*/ 48507 h 333742"/>
                <a:gd name="connsiteX342" fmla="*/ 1617187 w 2652368"/>
                <a:gd name="connsiteY342" fmla="*/ 83761 h 333742"/>
                <a:gd name="connsiteX343" fmla="*/ 1488992 w 2652368"/>
                <a:gd name="connsiteY343" fmla="*/ 83761 h 333742"/>
                <a:gd name="connsiteX344" fmla="*/ 1482582 w 2652368"/>
                <a:gd name="connsiteY344" fmla="*/ 48507 h 333742"/>
                <a:gd name="connsiteX345" fmla="*/ 2407114 w 2652368"/>
                <a:gd name="connsiteY345" fmla="*/ 47705 h 333742"/>
                <a:gd name="connsiteX346" fmla="*/ 2463279 w 2652368"/>
                <a:gd name="connsiteY346" fmla="*/ 49788 h 333742"/>
                <a:gd name="connsiteX347" fmla="*/ 2501097 w 2652368"/>
                <a:gd name="connsiteY347" fmla="*/ 86325 h 333742"/>
                <a:gd name="connsiteX348" fmla="*/ 2379311 w 2652368"/>
                <a:gd name="connsiteY348" fmla="*/ 85043 h 333742"/>
                <a:gd name="connsiteX349" fmla="*/ 2345980 w 2652368"/>
                <a:gd name="connsiteY349" fmla="*/ 58121 h 333742"/>
                <a:gd name="connsiteX350" fmla="*/ 2350467 w 2652368"/>
                <a:gd name="connsiteY350" fmla="*/ 48506 h 333742"/>
                <a:gd name="connsiteX351" fmla="*/ 2407114 w 2652368"/>
                <a:gd name="connsiteY351" fmla="*/ 47705 h 333742"/>
                <a:gd name="connsiteX352" fmla="*/ 1830873 w 2652368"/>
                <a:gd name="connsiteY352" fmla="*/ 47306 h 333742"/>
                <a:gd name="connsiteX353" fmla="*/ 1887039 w 2652368"/>
                <a:gd name="connsiteY353" fmla="*/ 49148 h 333742"/>
                <a:gd name="connsiteX354" fmla="*/ 1912037 w 2652368"/>
                <a:gd name="connsiteY354" fmla="*/ 77993 h 333742"/>
                <a:gd name="connsiteX355" fmla="*/ 1906268 w 2652368"/>
                <a:gd name="connsiteY355" fmla="*/ 85685 h 333742"/>
                <a:gd name="connsiteX356" fmla="*/ 1794738 w 2652368"/>
                <a:gd name="connsiteY356" fmla="*/ 84403 h 333742"/>
                <a:gd name="connsiteX357" fmla="*/ 1768458 w 2652368"/>
                <a:gd name="connsiteY357" fmla="*/ 57481 h 333742"/>
                <a:gd name="connsiteX358" fmla="*/ 1774226 w 2652368"/>
                <a:gd name="connsiteY358" fmla="*/ 47866 h 333742"/>
                <a:gd name="connsiteX359" fmla="*/ 1830873 w 2652368"/>
                <a:gd name="connsiteY359" fmla="*/ 47306 h 333742"/>
                <a:gd name="connsiteX360" fmla="*/ 1972851 w 2652368"/>
                <a:gd name="connsiteY360" fmla="*/ 46665 h 333742"/>
                <a:gd name="connsiteX361" fmla="*/ 2029336 w 2652368"/>
                <a:gd name="connsiteY361" fmla="*/ 48507 h 333742"/>
                <a:gd name="connsiteX362" fmla="*/ 2057539 w 2652368"/>
                <a:gd name="connsiteY362" fmla="*/ 75429 h 333742"/>
                <a:gd name="connsiteX363" fmla="*/ 2053053 w 2652368"/>
                <a:gd name="connsiteY363" fmla="*/ 85044 h 333742"/>
                <a:gd name="connsiteX364" fmla="*/ 1938318 w 2652368"/>
                <a:gd name="connsiteY364" fmla="*/ 83762 h 333742"/>
                <a:gd name="connsiteX365" fmla="*/ 1908192 w 2652368"/>
                <a:gd name="connsiteY365" fmla="*/ 47225 h 333742"/>
                <a:gd name="connsiteX366" fmla="*/ 1972851 w 2652368"/>
                <a:gd name="connsiteY366" fmla="*/ 46665 h 333742"/>
                <a:gd name="connsiteX367" fmla="*/ 1687695 w 2652368"/>
                <a:gd name="connsiteY367" fmla="*/ 46665 h 333742"/>
                <a:gd name="connsiteX368" fmla="*/ 1745383 w 2652368"/>
                <a:gd name="connsiteY368" fmla="*/ 48507 h 333742"/>
                <a:gd name="connsiteX369" fmla="*/ 1766535 w 2652368"/>
                <a:gd name="connsiteY369" fmla="*/ 77352 h 333742"/>
                <a:gd name="connsiteX370" fmla="*/ 1759484 w 2652368"/>
                <a:gd name="connsiteY370" fmla="*/ 85684 h 333742"/>
                <a:gd name="connsiteX371" fmla="*/ 1652441 w 2652368"/>
                <a:gd name="connsiteY371" fmla="*/ 84402 h 333742"/>
                <a:gd name="connsiteX372" fmla="*/ 1623597 w 2652368"/>
                <a:gd name="connsiteY372" fmla="*/ 59404 h 333742"/>
                <a:gd name="connsiteX373" fmla="*/ 1630007 w 2652368"/>
                <a:gd name="connsiteY373" fmla="*/ 47225 h 333742"/>
                <a:gd name="connsiteX374" fmla="*/ 1687695 w 2652368"/>
                <a:gd name="connsiteY374" fmla="*/ 46665 h 333742"/>
                <a:gd name="connsiteX375" fmla="*/ 2062666 w 2652368"/>
                <a:gd name="connsiteY375" fmla="*/ 46584 h 333742"/>
                <a:gd name="connsiteX376" fmla="*/ 2205605 w 2652368"/>
                <a:gd name="connsiteY376" fmla="*/ 46584 h 333742"/>
                <a:gd name="connsiteX377" fmla="*/ 2298547 w 2652368"/>
                <a:gd name="connsiteY377" fmla="*/ 46584 h 333742"/>
                <a:gd name="connsiteX378" fmla="*/ 2346620 w 2652368"/>
                <a:gd name="connsiteY378" fmla="*/ 85683 h 333742"/>
                <a:gd name="connsiteX379" fmla="*/ 2090229 w 2652368"/>
                <a:gd name="connsiteY379" fmla="*/ 84402 h 333742"/>
                <a:gd name="connsiteX380" fmla="*/ 2056898 w 2652368"/>
                <a:gd name="connsiteY380" fmla="*/ 56840 h 333742"/>
                <a:gd name="connsiteX381" fmla="*/ 2062666 w 2652368"/>
                <a:gd name="connsiteY381" fmla="*/ 46584 h 333742"/>
                <a:gd name="connsiteX382" fmla="*/ 1367205 w 2652368"/>
                <a:gd name="connsiteY382" fmla="*/ 45303 h 333742"/>
                <a:gd name="connsiteX383" fmla="*/ 1440278 w 2652368"/>
                <a:gd name="connsiteY383" fmla="*/ 45303 h 333742"/>
                <a:gd name="connsiteX384" fmla="*/ 1467840 w 2652368"/>
                <a:gd name="connsiteY384" fmla="*/ 83121 h 333742"/>
                <a:gd name="connsiteX385" fmla="*/ 1342849 w 2652368"/>
                <a:gd name="connsiteY385" fmla="*/ 83121 h 333742"/>
                <a:gd name="connsiteX386" fmla="*/ 1367205 w 2652368"/>
                <a:gd name="connsiteY386" fmla="*/ 45303 h 333742"/>
                <a:gd name="connsiteX387" fmla="*/ 1223627 w 2652368"/>
                <a:gd name="connsiteY387" fmla="*/ 44021 h 333742"/>
                <a:gd name="connsiteX388" fmla="*/ 1293493 w 2652368"/>
                <a:gd name="connsiteY388" fmla="*/ 45302 h 333742"/>
                <a:gd name="connsiteX389" fmla="*/ 1320414 w 2652368"/>
                <a:gd name="connsiteY389" fmla="*/ 83761 h 333742"/>
                <a:gd name="connsiteX390" fmla="*/ 1195423 w 2652368"/>
                <a:gd name="connsiteY390" fmla="*/ 83761 h 333742"/>
                <a:gd name="connsiteX391" fmla="*/ 1223627 w 2652368"/>
                <a:gd name="connsiteY391" fmla="*/ 44021 h 333742"/>
                <a:gd name="connsiteX392" fmla="*/ 919162 w 2652368"/>
                <a:gd name="connsiteY392" fmla="*/ 44020 h 333742"/>
                <a:gd name="connsiteX393" fmla="*/ 1028129 w 2652368"/>
                <a:gd name="connsiteY393" fmla="*/ 44020 h 333742"/>
                <a:gd name="connsiteX394" fmla="*/ 995439 w 2652368"/>
                <a:gd name="connsiteY394" fmla="*/ 85684 h 333742"/>
                <a:gd name="connsiteX395" fmla="*/ 900574 w 2652368"/>
                <a:gd name="connsiteY395" fmla="*/ 85043 h 333742"/>
                <a:gd name="connsiteX396" fmla="*/ 919162 w 2652368"/>
                <a:gd name="connsiteY396" fmla="*/ 44020 h 333742"/>
                <a:gd name="connsiteX397" fmla="*/ 1076842 w 2652368"/>
                <a:gd name="connsiteY397" fmla="*/ 43380 h 333742"/>
                <a:gd name="connsiteX398" fmla="*/ 1175553 w 2652368"/>
                <a:gd name="connsiteY398" fmla="*/ 43380 h 333742"/>
                <a:gd name="connsiteX399" fmla="*/ 1175553 w 2652368"/>
                <a:gd name="connsiteY399" fmla="*/ 82479 h 333742"/>
                <a:gd name="connsiteX400" fmla="*/ 1047998 w 2652368"/>
                <a:gd name="connsiteY400" fmla="*/ 82479 h 333742"/>
                <a:gd name="connsiteX401" fmla="*/ 1076842 w 2652368"/>
                <a:gd name="connsiteY401" fmla="*/ 43380 h 333742"/>
                <a:gd name="connsiteX402" fmla="*/ 643541 w 2652368"/>
                <a:gd name="connsiteY402" fmla="*/ 42739 h 333742"/>
                <a:gd name="connsiteX403" fmla="*/ 737765 w 2652368"/>
                <a:gd name="connsiteY403" fmla="*/ 43380 h 333742"/>
                <a:gd name="connsiteX404" fmla="*/ 698665 w 2652368"/>
                <a:gd name="connsiteY404" fmla="*/ 85685 h 333742"/>
                <a:gd name="connsiteX405" fmla="*/ 601237 w 2652368"/>
                <a:gd name="connsiteY405" fmla="*/ 85044 h 333742"/>
                <a:gd name="connsiteX406" fmla="*/ 643541 w 2652368"/>
                <a:gd name="connsiteY406" fmla="*/ 42739 h 333742"/>
                <a:gd name="connsiteX407" fmla="*/ 783915 w 2652368"/>
                <a:gd name="connsiteY407" fmla="*/ 42738 h 333742"/>
                <a:gd name="connsiteX408" fmla="*/ 883268 w 2652368"/>
                <a:gd name="connsiteY408" fmla="*/ 43379 h 333742"/>
                <a:gd name="connsiteX409" fmla="*/ 847373 w 2652368"/>
                <a:gd name="connsiteY409" fmla="*/ 85684 h 333742"/>
                <a:gd name="connsiteX410" fmla="*/ 751226 w 2652368"/>
                <a:gd name="connsiteY410" fmla="*/ 85043 h 333742"/>
                <a:gd name="connsiteX411" fmla="*/ 783915 w 2652368"/>
                <a:gd name="connsiteY411" fmla="*/ 42738 h 333742"/>
                <a:gd name="connsiteX412" fmla="*/ 496757 w 2652368"/>
                <a:gd name="connsiteY412" fmla="*/ 42097 h 333742"/>
                <a:gd name="connsiteX413" fmla="*/ 592262 w 2652368"/>
                <a:gd name="connsiteY413" fmla="*/ 42739 h 333742"/>
                <a:gd name="connsiteX414" fmla="*/ 547394 w 2652368"/>
                <a:gd name="connsiteY414" fmla="*/ 85044 h 333742"/>
                <a:gd name="connsiteX415" fmla="*/ 451889 w 2652368"/>
                <a:gd name="connsiteY415" fmla="*/ 84402 h 333742"/>
                <a:gd name="connsiteX416" fmla="*/ 496757 w 2652368"/>
                <a:gd name="connsiteY416" fmla="*/ 42097 h 333742"/>
                <a:gd name="connsiteX417" fmla="*/ 352537 w 2652368"/>
                <a:gd name="connsiteY417" fmla="*/ 42097 h 333742"/>
                <a:gd name="connsiteX418" fmla="*/ 444837 w 2652368"/>
                <a:gd name="connsiteY418" fmla="*/ 42738 h 333742"/>
                <a:gd name="connsiteX419" fmla="*/ 401252 w 2652368"/>
                <a:gd name="connsiteY419" fmla="*/ 85684 h 333742"/>
                <a:gd name="connsiteX420" fmla="*/ 301900 w 2652368"/>
                <a:gd name="connsiteY420" fmla="*/ 85043 h 333742"/>
                <a:gd name="connsiteX421" fmla="*/ 352537 w 2652368"/>
                <a:gd name="connsiteY421" fmla="*/ 42097 h 333742"/>
                <a:gd name="connsiteX422" fmla="*/ 229870 w 2652368"/>
                <a:gd name="connsiteY422" fmla="*/ 39344 h 333742"/>
                <a:gd name="connsiteX423" fmla="*/ 296772 w 2652368"/>
                <a:gd name="connsiteY423" fmla="*/ 45303 h 333742"/>
                <a:gd name="connsiteX424" fmla="*/ 253186 w 2652368"/>
                <a:gd name="connsiteY424" fmla="*/ 85684 h 333742"/>
                <a:gd name="connsiteX425" fmla="*/ 151270 w 2652368"/>
                <a:gd name="connsiteY425" fmla="*/ 85043 h 333742"/>
                <a:gd name="connsiteX426" fmla="*/ 229870 w 2652368"/>
                <a:gd name="connsiteY426" fmla="*/ 39344 h 333742"/>
                <a:gd name="connsiteX427" fmla="*/ 1149914 w 2652368"/>
                <a:gd name="connsiteY427" fmla="*/ 5561 h 333742"/>
                <a:gd name="connsiteX428" fmla="*/ 1242856 w 2652368"/>
                <a:gd name="connsiteY428" fmla="*/ 5561 h 333742"/>
                <a:gd name="connsiteX429" fmla="*/ 1253753 w 2652368"/>
                <a:gd name="connsiteY429" fmla="*/ 17099 h 333742"/>
                <a:gd name="connsiteX430" fmla="*/ 1242856 w 2652368"/>
                <a:gd name="connsiteY430" fmla="*/ 31841 h 333742"/>
                <a:gd name="connsiteX431" fmla="*/ 1194783 w 2652368"/>
                <a:gd name="connsiteY431" fmla="*/ 32482 h 333742"/>
                <a:gd name="connsiteX432" fmla="*/ 1149914 w 2652368"/>
                <a:gd name="connsiteY432" fmla="*/ 31841 h 333742"/>
                <a:gd name="connsiteX433" fmla="*/ 1137095 w 2652368"/>
                <a:gd name="connsiteY433" fmla="*/ 19022 h 333742"/>
                <a:gd name="connsiteX434" fmla="*/ 1149914 w 2652368"/>
                <a:gd name="connsiteY434" fmla="*/ 5561 h 333742"/>
                <a:gd name="connsiteX435" fmla="*/ 2398300 w 2652368"/>
                <a:gd name="connsiteY435" fmla="*/ 5401 h 333742"/>
                <a:gd name="connsiteX436" fmla="*/ 2461356 w 2652368"/>
                <a:gd name="connsiteY436" fmla="*/ 26714 h 333742"/>
                <a:gd name="connsiteX437" fmla="*/ 2331878 w 2652368"/>
                <a:gd name="connsiteY437" fmla="*/ 6202 h 333742"/>
                <a:gd name="connsiteX438" fmla="*/ 2398300 w 2652368"/>
                <a:gd name="connsiteY438" fmla="*/ 5401 h 333742"/>
                <a:gd name="connsiteX439" fmla="*/ 2240910 w 2652368"/>
                <a:gd name="connsiteY439" fmla="*/ 4950 h 333742"/>
                <a:gd name="connsiteX440" fmla="*/ 2324828 w 2652368"/>
                <a:gd name="connsiteY440" fmla="*/ 35687 h 333742"/>
                <a:gd name="connsiteX441" fmla="*/ 2193427 w 2652368"/>
                <a:gd name="connsiteY441" fmla="*/ 12612 h 333742"/>
                <a:gd name="connsiteX442" fmla="*/ 2240910 w 2652368"/>
                <a:gd name="connsiteY442" fmla="*/ 4950 h 333742"/>
                <a:gd name="connsiteX443" fmla="*/ 1557576 w 2652368"/>
                <a:gd name="connsiteY443" fmla="*/ 4921 h 333742"/>
                <a:gd name="connsiteX444" fmla="*/ 1637699 w 2652368"/>
                <a:gd name="connsiteY444" fmla="*/ 5562 h 333742"/>
                <a:gd name="connsiteX445" fmla="*/ 1661415 w 2652368"/>
                <a:gd name="connsiteY445" fmla="*/ 22868 h 333742"/>
                <a:gd name="connsiteX446" fmla="*/ 1655646 w 2652368"/>
                <a:gd name="connsiteY446" fmla="*/ 33124 h 333742"/>
                <a:gd name="connsiteX447" fmla="*/ 1557576 w 2652368"/>
                <a:gd name="connsiteY447" fmla="*/ 32483 h 333742"/>
                <a:gd name="connsiteX448" fmla="*/ 1538988 w 2652368"/>
                <a:gd name="connsiteY448" fmla="*/ 16459 h 333742"/>
                <a:gd name="connsiteX449" fmla="*/ 1557576 w 2652368"/>
                <a:gd name="connsiteY449" fmla="*/ 4921 h 333742"/>
                <a:gd name="connsiteX450" fmla="*/ 1421689 w 2652368"/>
                <a:gd name="connsiteY450" fmla="*/ 4921 h 333742"/>
                <a:gd name="connsiteX451" fmla="*/ 1505016 w 2652368"/>
                <a:gd name="connsiteY451" fmla="*/ 5562 h 333742"/>
                <a:gd name="connsiteX452" fmla="*/ 1526168 w 2652368"/>
                <a:gd name="connsiteY452" fmla="*/ 24150 h 333742"/>
                <a:gd name="connsiteX453" fmla="*/ 1520400 w 2652368"/>
                <a:gd name="connsiteY453" fmla="*/ 33124 h 333742"/>
                <a:gd name="connsiteX454" fmla="*/ 1421689 w 2652368"/>
                <a:gd name="connsiteY454" fmla="*/ 32483 h 333742"/>
                <a:gd name="connsiteX455" fmla="*/ 1405024 w 2652368"/>
                <a:gd name="connsiteY455" fmla="*/ 18381 h 333742"/>
                <a:gd name="connsiteX456" fmla="*/ 1421689 w 2652368"/>
                <a:gd name="connsiteY456" fmla="*/ 4921 h 333742"/>
                <a:gd name="connsiteX457" fmla="*/ 2020523 w 2652368"/>
                <a:gd name="connsiteY457" fmla="*/ 4920 h 333742"/>
                <a:gd name="connsiteX458" fmla="*/ 2058181 w 2652368"/>
                <a:gd name="connsiteY458" fmla="*/ 29277 h 333742"/>
                <a:gd name="connsiteX459" fmla="*/ 1937677 w 2652368"/>
                <a:gd name="connsiteY459" fmla="*/ 9407 h 333742"/>
                <a:gd name="connsiteX460" fmla="*/ 2020523 w 2652368"/>
                <a:gd name="connsiteY460" fmla="*/ 4920 h 333742"/>
                <a:gd name="connsiteX461" fmla="*/ 2107156 w 2652368"/>
                <a:gd name="connsiteY461" fmla="*/ 4429 h 333742"/>
                <a:gd name="connsiteX462" fmla="*/ 2192787 w 2652368"/>
                <a:gd name="connsiteY462" fmla="*/ 36970 h 333742"/>
                <a:gd name="connsiteX463" fmla="*/ 2061386 w 2652368"/>
                <a:gd name="connsiteY463" fmla="*/ 13253 h 333742"/>
                <a:gd name="connsiteX464" fmla="*/ 2107156 w 2652368"/>
                <a:gd name="connsiteY464" fmla="*/ 4429 h 333742"/>
                <a:gd name="connsiteX465" fmla="*/ 888716 w 2652368"/>
                <a:gd name="connsiteY465" fmla="*/ 4359 h 333742"/>
                <a:gd name="connsiteX466" fmla="*/ 993516 w 2652368"/>
                <a:gd name="connsiteY466" fmla="*/ 5562 h 333742"/>
                <a:gd name="connsiteX467" fmla="*/ 968518 w 2652368"/>
                <a:gd name="connsiteY467" fmla="*/ 31201 h 333742"/>
                <a:gd name="connsiteX468" fmla="*/ 866602 w 2652368"/>
                <a:gd name="connsiteY468" fmla="*/ 32483 h 333742"/>
                <a:gd name="connsiteX469" fmla="*/ 888716 w 2652368"/>
                <a:gd name="connsiteY469" fmla="*/ 4359 h 333742"/>
                <a:gd name="connsiteX470" fmla="*/ 1331312 w 2652368"/>
                <a:gd name="connsiteY470" fmla="*/ 4279 h 333742"/>
                <a:gd name="connsiteX471" fmla="*/ 1372334 w 2652368"/>
                <a:gd name="connsiteY471" fmla="*/ 4920 h 333742"/>
                <a:gd name="connsiteX472" fmla="*/ 1389641 w 2652368"/>
                <a:gd name="connsiteY472" fmla="*/ 18381 h 333742"/>
                <a:gd name="connsiteX473" fmla="*/ 1373616 w 2652368"/>
                <a:gd name="connsiteY473" fmla="*/ 32483 h 333742"/>
                <a:gd name="connsiteX474" fmla="*/ 1287725 w 2652368"/>
                <a:gd name="connsiteY474" fmla="*/ 32483 h 333742"/>
                <a:gd name="connsiteX475" fmla="*/ 1270419 w 2652368"/>
                <a:gd name="connsiteY475" fmla="*/ 19022 h 333742"/>
                <a:gd name="connsiteX476" fmla="*/ 1289648 w 2652368"/>
                <a:gd name="connsiteY476" fmla="*/ 4920 h 333742"/>
                <a:gd name="connsiteX477" fmla="*/ 1331312 w 2652368"/>
                <a:gd name="connsiteY477" fmla="*/ 4279 h 333742"/>
                <a:gd name="connsiteX478" fmla="*/ 1759405 w 2652368"/>
                <a:gd name="connsiteY478" fmla="*/ 3799 h 333742"/>
                <a:gd name="connsiteX479" fmla="*/ 1790252 w 2652368"/>
                <a:gd name="connsiteY479" fmla="*/ 27996 h 333742"/>
                <a:gd name="connsiteX480" fmla="*/ 1674235 w 2652368"/>
                <a:gd name="connsiteY480" fmla="*/ 7485 h 333742"/>
                <a:gd name="connsiteX481" fmla="*/ 1759405 w 2652368"/>
                <a:gd name="connsiteY481" fmla="*/ 3799 h 333742"/>
                <a:gd name="connsiteX482" fmla="*/ 1117224 w 2652368"/>
                <a:gd name="connsiteY482" fmla="*/ 3638 h 333742"/>
                <a:gd name="connsiteX483" fmla="*/ 1124916 w 2652368"/>
                <a:gd name="connsiteY483" fmla="*/ 13253 h 333742"/>
                <a:gd name="connsiteX484" fmla="*/ 1105045 w 2652368"/>
                <a:gd name="connsiteY484" fmla="*/ 31201 h 333742"/>
                <a:gd name="connsiteX485" fmla="*/ 1003771 w 2652368"/>
                <a:gd name="connsiteY485" fmla="*/ 31842 h 333742"/>
                <a:gd name="connsiteX486" fmla="*/ 998643 w 2652368"/>
                <a:gd name="connsiteY486" fmla="*/ 20945 h 333742"/>
                <a:gd name="connsiteX487" fmla="*/ 1021718 w 2652368"/>
                <a:gd name="connsiteY487" fmla="*/ 4280 h 333742"/>
                <a:gd name="connsiteX488" fmla="*/ 1117224 w 2652368"/>
                <a:gd name="connsiteY488" fmla="*/ 3638 h 333742"/>
                <a:gd name="connsiteX489" fmla="*/ 1848320 w 2652368"/>
                <a:gd name="connsiteY489" fmla="*/ 2697 h 333742"/>
                <a:gd name="connsiteX490" fmla="*/ 1924216 w 2652368"/>
                <a:gd name="connsiteY490" fmla="*/ 29919 h 333742"/>
                <a:gd name="connsiteX491" fmla="*/ 1806917 w 2652368"/>
                <a:gd name="connsiteY491" fmla="*/ 10049 h 333742"/>
                <a:gd name="connsiteX492" fmla="*/ 1848320 w 2652368"/>
                <a:gd name="connsiteY492" fmla="*/ 2697 h 333742"/>
                <a:gd name="connsiteX493" fmla="*/ 360550 w 2652368"/>
                <a:gd name="connsiteY493" fmla="*/ 1876 h 333742"/>
                <a:gd name="connsiteX494" fmla="*/ 446120 w 2652368"/>
                <a:gd name="connsiteY494" fmla="*/ 6203 h 333742"/>
                <a:gd name="connsiteX495" fmla="*/ 323052 w 2652368"/>
                <a:gd name="connsiteY495" fmla="*/ 27355 h 333742"/>
                <a:gd name="connsiteX496" fmla="*/ 360550 w 2652368"/>
                <a:gd name="connsiteY496" fmla="*/ 1876 h 333742"/>
                <a:gd name="connsiteX497" fmla="*/ 716613 w 2652368"/>
                <a:gd name="connsiteY497" fmla="*/ 1716 h 333742"/>
                <a:gd name="connsiteX498" fmla="*/ 595468 w 2652368"/>
                <a:gd name="connsiteY498" fmla="*/ 23509 h 333742"/>
                <a:gd name="connsiteX499" fmla="*/ 716613 w 2652368"/>
                <a:gd name="connsiteY499" fmla="*/ 1716 h 333742"/>
                <a:gd name="connsiteX500" fmla="*/ 800382 w 2652368"/>
                <a:gd name="connsiteY500" fmla="*/ 1645 h 333742"/>
                <a:gd name="connsiteX501" fmla="*/ 859552 w 2652368"/>
                <a:gd name="connsiteY501" fmla="*/ 6843 h 333742"/>
                <a:gd name="connsiteX502" fmla="*/ 833913 w 2652368"/>
                <a:gd name="connsiteY502" fmla="*/ 30559 h 333742"/>
                <a:gd name="connsiteX503" fmla="*/ 730074 w 2652368"/>
                <a:gd name="connsiteY503" fmla="*/ 31841 h 333742"/>
                <a:gd name="connsiteX504" fmla="*/ 800382 w 2652368"/>
                <a:gd name="connsiteY504" fmla="*/ 1645 h 333742"/>
                <a:gd name="connsiteX505" fmla="*/ 529888 w 2652368"/>
                <a:gd name="connsiteY505" fmla="*/ 603 h 333742"/>
                <a:gd name="connsiteX506" fmla="*/ 581367 w 2652368"/>
                <a:gd name="connsiteY506" fmla="*/ 6202 h 333742"/>
                <a:gd name="connsiteX507" fmla="*/ 459581 w 2652368"/>
                <a:gd name="connsiteY507" fmla="*/ 28637 h 333742"/>
                <a:gd name="connsiteX508" fmla="*/ 529888 w 2652368"/>
                <a:gd name="connsiteY508" fmla="*/ 603 h 333742"/>
                <a:gd name="connsiteX509" fmla="*/ 310875 w 2652368"/>
                <a:gd name="connsiteY509" fmla="*/ 434 h 333742"/>
                <a:gd name="connsiteX510" fmla="*/ 179474 w 2652368"/>
                <a:gd name="connsiteY510" fmla="*/ 24151 h 333742"/>
                <a:gd name="connsiteX511" fmla="*/ 310875 w 2652368"/>
                <a:gd name="connsiteY511" fmla="*/ 434 h 333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Lst>
              <a:rect l="l" t="t" r="r" b="b"/>
              <a:pathLst>
                <a:path w="2652368" h="333742">
                  <a:moveTo>
                    <a:pt x="2048566" y="278539"/>
                  </a:moveTo>
                  <a:cubicBezTo>
                    <a:pt x="2074846" y="278458"/>
                    <a:pt x="2101126" y="278939"/>
                    <a:pt x="2127406" y="281182"/>
                  </a:cubicBezTo>
                  <a:cubicBezTo>
                    <a:pt x="2140226" y="282464"/>
                    <a:pt x="2150481" y="307463"/>
                    <a:pt x="2162660" y="321564"/>
                  </a:cubicBezTo>
                  <a:cubicBezTo>
                    <a:pt x="2160096" y="324128"/>
                    <a:pt x="2158173" y="327333"/>
                    <a:pt x="2156250" y="331178"/>
                  </a:cubicBezTo>
                  <a:cubicBezTo>
                    <a:pt x="2102408" y="331178"/>
                    <a:pt x="2049207" y="333742"/>
                    <a:pt x="1996006" y="329256"/>
                  </a:cubicBezTo>
                  <a:cubicBezTo>
                    <a:pt x="1983827" y="327974"/>
                    <a:pt x="1974213" y="301694"/>
                    <a:pt x="1963316" y="286951"/>
                  </a:cubicBezTo>
                  <a:cubicBezTo>
                    <a:pt x="1965239" y="284388"/>
                    <a:pt x="1967803" y="281824"/>
                    <a:pt x="1969726" y="279260"/>
                  </a:cubicBezTo>
                  <a:cubicBezTo>
                    <a:pt x="1996006" y="279260"/>
                    <a:pt x="2022286" y="278619"/>
                    <a:pt x="2048566" y="278539"/>
                  </a:cubicBezTo>
                  <a:close/>
                  <a:moveTo>
                    <a:pt x="517269" y="277977"/>
                  </a:moveTo>
                  <a:cubicBezTo>
                    <a:pt x="552523" y="277977"/>
                    <a:pt x="587136" y="277977"/>
                    <a:pt x="622390" y="277977"/>
                  </a:cubicBezTo>
                  <a:cubicBezTo>
                    <a:pt x="615980" y="331178"/>
                    <a:pt x="614057" y="333101"/>
                    <a:pt x="565984" y="333101"/>
                  </a:cubicBezTo>
                  <a:cubicBezTo>
                    <a:pt x="532012" y="333101"/>
                    <a:pt x="498039" y="333101"/>
                    <a:pt x="461504" y="333101"/>
                  </a:cubicBezTo>
                  <a:cubicBezTo>
                    <a:pt x="469837" y="279900"/>
                    <a:pt x="472400" y="277977"/>
                    <a:pt x="517269" y="277977"/>
                  </a:cubicBezTo>
                  <a:close/>
                  <a:moveTo>
                    <a:pt x="353819" y="277977"/>
                  </a:moveTo>
                  <a:cubicBezTo>
                    <a:pt x="388433" y="277336"/>
                    <a:pt x="421764" y="277977"/>
                    <a:pt x="458299" y="277977"/>
                  </a:cubicBezTo>
                  <a:cubicBezTo>
                    <a:pt x="443556" y="333742"/>
                    <a:pt x="443556" y="333742"/>
                    <a:pt x="393560" y="333742"/>
                  </a:cubicBezTo>
                  <a:cubicBezTo>
                    <a:pt x="360229" y="333742"/>
                    <a:pt x="326258" y="333742"/>
                    <a:pt x="291645" y="333742"/>
                  </a:cubicBezTo>
                  <a:cubicBezTo>
                    <a:pt x="303183" y="281182"/>
                    <a:pt x="306388" y="278618"/>
                    <a:pt x="353819" y="277977"/>
                  </a:cubicBezTo>
                  <a:close/>
                  <a:moveTo>
                    <a:pt x="1709408" y="277898"/>
                  </a:moveTo>
                  <a:cubicBezTo>
                    <a:pt x="1732884" y="277817"/>
                    <a:pt x="1754998" y="278298"/>
                    <a:pt x="1776791" y="280541"/>
                  </a:cubicBezTo>
                  <a:cubicBezTo>
                    <a:pt x="1787046" y="281823"/>
                    <a:pt x="1794738" y="306822"/>
                    <a:pt x="1803712" y="320282"/>
                  </a:cubicBezTo>
                  <a:cubicBezTo>
                    <a:pt x="1801148" y="324128"/>
                    <a:pt x="1798584" y="327973"/>
                    <a:pt x="1796661" y="331819"/>
                  </a:cubicBezTo>
                  <a:cubicBezTo>
                    <a:pt x="1752434" y="331819"/>
                    <a:pt x="1708206" y="334383"/>
                    <a:pt x="1663979" y="329897"/>
                  </a:cubicBezTo>
                  <a:cubicBezTo>
                    <a:pt x="1653723" y="328615"/>
                    <a:pt x="1646672" y="302334"/>
                    <a:pt x="1633853" y="278619"/>
                  </a:cubicBezTo>
                  <a:cubicBezTo>
                    <a:pt x="1661095" y="278619"/>
                    <a:pt x="1685933" y="277978"/>
                    <a:pt x="1709408" y="277898"/>
                  </a:cubicBezTo>
                  <a:close/>
                  <a:moveTo>
                    <a:pt x="2225797" y="277657"/>
                  </a:moveTo>
                  <a:cubicBezTo>
                    <a:pt x="2247751" y="277497"/>
                    <a:pt x="2269704" y="277977"/>
                    <a:pt x="2291497" y="280541"/>
                  </a:cubicBezTo>
                  <a:cubicBezTo>
                    <a:pt x="2304317" y="281823"/>
                    <a:pt x="2314572" y="306821"/>
                    <a:pt x="2325469" y="320923"/>
                  </a:cubicBezTo>
                  <a:cubicBezTo>
                    <a:pt x="2323546" y="324127"/>
                    <a:pt x="2321623" y="327333"/>
                    <a:pt x="2319700" y="330537"/>
                  </a:cubicBezTo>
                  <a:cubicBezTo>
                    <a:pt x="2277395" y="330537"/>
                    <a:pt x="2234450" y="334383"/>
                    <a:pt x="2193427" y="328615"/>
                  </a:cubicBezTo>
                  <a:cubicBezTo>
                    <a:pt x="2178685" y="326691"/>
                    <a:pt x="2167148" y="302334"/>
                    <a:pt x="2153687" y="288874"/>
                  </a:cubicBezTo>
                  <a:cubicBezTo>
                    <a:pt x="2155609" y="285669"/>
                    <a:pt x="2158174" y="282464"/>
                    <a:pt x="2160097" y="278618"/>
                  </a:cubicBezTo>
                  <a:cubicBezTo>
                    <a:pt x="2181890" y="278618"/>
                    <a:pt x="2203843" y="277817"/>
                    <a:pt x="2225797" y="277657"/>
                  </a:cubicBezTo>
                  <a:close/>
                  <a:moveTo>
                    <a:pt x="2545325" y="277416"/>
                  </a:moveTo>
                  <a:cubicBezTo>
                    <a:pt x="2567439" y="277176"/>
                    <a:pt x="2588271" y="277657"/>
                    <a:pt x="2608782" y="280541"/>
                  </a:cubicBezTo>
                  <a:cubicBezTo>
                    <a:pt x="2624806" y="282464"/>
                    <a:pt x="2637626" y="306180"/>
                    <a:pt x="2652368" y="320282"/>
                  </a:cubicBezTo>
                  <a:cubicBezTo>
                    <a:pt x="2651086" y="322846"/>
                    <a:pt x="2649804" y="326050"/>
                    <a:pt x="2647881" y="328614"/>
                  </a:cubicBezTo>
                  <a:cubicBezTo>
                    <a:pt x="2602372" y="328614"/>
                    <a:pt x="2556221" y="331819"/>
                    <a:pt x="2511353" y="326691"/>
                  </a:cubicBezTo>
                  <a:cubicBezTo>
                    <a:pt x="2499815" y="324768"/>
                    <a:pt x="2490201" y="299129"/>
                    <a:pt x="2474176" y="278618"/>
                  </a:cubicBezTo>
                  <a:cubicBezTo>
                    <a:pt x="2499815" y="278618"/>
                    <a:pt x="2523211" y="277656"/>
                    <a:pt x="2545325" y="277416"/>
                  </a:cubicBezTo>
                  <a:close/>
                  <a:moveTo>
                    <a:pt x="686487" y="277336"/>
                  </a:moveTo>
                  <a:cubicBezTo>
                    <a:pt x="720459" y="277336"/>
                    <a:pt x="753790" y="277336"/>
                    <a:pt x="787762" y="277336"/>
                  </a:cubicBezTo>
                  <a:cubicBezTo>
                    <a:pt x="785839" y="331178"/>
                    <a:pt x="783275" y="333101"/>
                    <a:pt x="735202" y="333101"/>
                  </a:cubicBezTo>
                  <a:cubicBezTo>
                    <a:pt x="699948" y="333101"/>
                    <a:pt x="665335" y="333101"/>
                    <a:pt x="627517" y="333101"/>
                  </a:cubicBezTo>
                  <a:cubicBezTo>
                    <a:pt x="640978" y="277978"/>
                    <a:pt x="640978" y="277978"/>
                    <a:pt x="686487" y="277336"/>
                  </a:cubicBezTo>
                  <a:close/>
                  <a:moveTo>
                    <a:pt x="69226" y="277336"/>
                  </a:moveTo>
                  <a:cubicBezTo>
                    <a:pt x="142938" y="277336"/>
                    <a:pt x="216009" y="277336"/>
                    <a:pt x="290363" y="277336"/>
                  </a:cubicBezTo>
                  <a:cubicBezTo>
                    <a:pt x="279466" y="328614"/>
                    <a:pt x="274979" y="333101"/>
                    <a:pt x="230111" y="333101"/>
                  </a:cubicBezTo>
                  <a:cubicBezTo>
                    <a:pt x="164090" y="333101"/>
                    <a:pt x="97429" y="333101"/>
                    <a:pt x="31408" y="333101"/>
                  </a:cubicBezTo>
                  <a:cubicBezTo>
                    <a:pt x="21153" y="333101"/>
                    <a:pt x="10896" y="332460"/>
                    <a:pt x="0" y="331819"/>
                  </a:cubicBezTo>
                  <a:cubicBezTo>
                    <a:pt x="16665" y="281182"/>
                    <a:pt x="21153" y="277336"/>
                    <a:pt x="69226" y="277336"/>
                  </a:cubicBezTo>
                  <a:close/>
                  <a:moveTo>
                    <a:pt x="1870534" y="277016"/>
                  </a:moveTo>
                  <a:cubicBezTo>
                    <a:pt x="1893128" y="276855"/>
                    <a:pt x="1914280" y="277336"/>
                    <a:pt x="1935112" y="279900"/>
                  </a:cubicBezTo>
                  <a:cubicBezTo>
                    <a:pt x="1947932" y="281823"/>
                    <a:pt x="1957546" y="306821"/>
                    <a:pt x="1969084" y="320922"/>
                  </a:cubicBezTo>
                  <a:cubicBezTo>
                    <a:pt x="1967161" y="324128"/>
                    <a:pt x="1965238" y="327332"/>
                    <a:pt x="1963315" y="329896"/>
                  </a:cubicBezTo>
                  <a:cubicBezTo>
                    <a:pt x="1917806" y="329896"/>
                    <a:pt x="1872297" y="332460"/>
                    <a:pt x="1827428" y="327974"/>
                  </a:cubicBezTo>
                  <a:cubicBezTo>
                    <a:pt x="1817172" y="326692"/>
                    <a:pt x="1810121" y="299771"/>
                    <a:pt x="1797302" y="277977"/>
                  </a:cubicBezTo>
                  <a:cubicBezTo>
                    <a:pt x="1823903" y="277977"/>
                    <a:pt x="1847939" y="277176"/>
                    <a:pt x="1870534" y="277016"/>
                  </a:cubicBezTo>
                  <a:close/>
                  <a:moveTo>
                    <a:pt x="2384278" y="276775"/>
                  </a:moveTo>
                  <a:cubicBezTo>
                    <a:pt x="2404468" y="276535"/>
                    <a:pt x="2424499" y="277016"/>
                    <a:pt x="2444048" y="279900"/>
                  </a:cubicBezTo>
                  <a:cubicBezTo>
                    <a:pt x="2460714" y="282463"/>
                    <a:pt x="2474816" y="305539"/>
                    <a:pt x="2490200" y="318999"/>
                  </a:cubicBezTo>
                  <a:cubicBezTo>
                    <a:pt x="2488276" y="322205"/>
                    <a:pt x="2486354" y="325409"/>
                    <a:pt x="2484430" y="329255"/>
                  </a:cubicBezTo>
                  <a:cubicBezTo>
                    <a:pt x="2439562" y="329255"/>
                    <a:pt x="2394693" y="332460"/>
                    <a:pt x="2349825" y="327332"/>
                  </a:cubicBezTo>
                  <a:cubicBezTo>
                    <a:pt x="2337647" y="326050"/>
                    <a:pt x="2327391" y="301052"/>
                    <a:pt x="2316494" y="286310"/>
                  </a:cubicBezTo>
                  <a:cubicBezTo>
                    <a:pt x="2319699" y="283105"/>
                    <a:pt x="2321622" y="280541"/>
                    <a:pt x="2323545" y="277977"/>
                  </a:cubicBezTo>
                  <a:cubicBezTo>
                    <a:pt x="2343736" y="277977"/>
                    <a:pt x="2364087" y="277015"/>
                    <a:pt x="2384278" y="276775"/>
                  </a:cubicBezTo>
                  <a:close/>
                  <a:moveTo>
                    <a:pt x="848655" y="276695"/>
                  </a:moveTo>
                  <a:cubicBezTo>
                    <a:pt x="1095432" y="276695"/>
                    <a:pt x="1342208" y="276695"/>
                    <a:pt x="1588985" y="277337"/>
                  </a:cubicBezTo>
                  <a:cubicBezTo>
                    <a:pt x="1630649" y="277337"/>
                    <a:pt x="1633213" y="280541"/>
                    <a:pt x="1630007" y="329897"/>
                  </a:cubicBezTo>
                  <a:cubicBezTo>
                    <a:pt x="1353105" y="329897"/>
                    <a:pt x="1076843" y="329897"/>
                    <a:pt x="799941" y="329897"/>
                  </a:cubicBezTo>
                  <a:cubicBezTo>
                    <a:pt x="801223" y="279900"/>
                    <a:pt x="803146" y="276695"/>
                    <a:pt x="848655" y="276695"/>
                  </a:cubicBezTo>
                  <a:close/>
                  <a:moveTo>
                    <a:pt x="1376820" y="216444"/>
                  </a:moveTo>
                  <a:cubicBezTo>
                    <a:pt x="1430662" y="216444"/>
                    <a:pt x="1476172" y="216444"/>
                    <a:pt x="1522963" y="216444"/>
                  </a:cubicBezTo>
                  <a:cubicBezTo>
                    <a:pt x="1525527" y="230546"/>
                    <a:pt x="1527450" y="244006"/>
                    <a:pt x="1530655" y="263235"/>
                  </a:cubicBezTo>
                  <a:cubicBezTo>
                    <a:pt x="1483864" y="263235"/>
                    <a:pt x="1439636" y="265158"/>
                    <a:pt x="1396049" y="261312"/>
                  </a:cubicBezTo>
                  <a:cubicBezTo>
                    <a:pt x="1389639" y="260671"/>
                    <a:pt x="1384512" y="235673"/>
                    <a:pt x="1376820" y="216444"/>
                  </a:cubicBezTo>
                  <a:close/>
                  <a:moveTo>
                    <a:pt x="1768377" y="215322"/>
                  </a:moveTo>
                  <a:cubicBezTo>
                    <a:pt x="1790732" y="215322"/>
                    <a:pt x="1813006" y="215803"/>
                    <a:pt x="1835119" y="217726"/>
                  </a:cubicBezTo>
                  <a:cubicBezTo>
                    <a:pt x="1842170" y="218367"/>
                    <a:pt x="1847298" y="243365"/>
                    <a:pt x="1856913" y="263876"/>
                  </a:cubicBezTo>
                  <a:cubicBezTo>
                    <a:pt x="1807557" y="263876"/>
                    <a:pt x="1767817" y="266440"/>
                    <a:pt x="1728717" y="261953"/>
                  </a:cubicBezTo>
                  <a:cubicBezTo>
                    <a:pt x="1716538" y="260671"/>
                    <a:pt x="1706283" y="239519"/>
                    <a:pt x="1694745" y="227982"/>
                  </a:cubicBezTo>
                  <a:cubicBezTo>
                    <a:pt x="1696668" y="224136"/>
                    <a:pt x="1699232" y="219649"/>
                    <a:pt x="1701155" y="215803"/>
                  </a:cubicBezTo>
                  <a:cubicBezTo>
                    <a:pt x="1723589" y="215803"/>
                    <a:pt x="1746023" y="215322"/>
                    <a:pt x="1768377" y="215322"/>
                  </a:cubicBezTo>
                  <a:close/>
                  <a:moveTo>
                    <a:pt x="2508708" y="214841"/>
                  </a:moveTo>
                  <a:cubicBezTo>
                    <a:pt x="2529620" y="214681"/>
                    <a:pt x="2550452" y="215162"/>
                    <a:pt x="2570963" y="217726"/>
                  </a:cubicBezTo>
                  <a:cubicBezTo>
                    <a:pt x="2585064" y="219648"/>
                    <a:pt x="2596602" y="241441"/>
                    <a:pt x="2610063" y="254261"/>
                  </a:cubicBezTo>
                  <a:cubicBezTo>
                    <a:pt x="2607498" y="256825"/>
                    <a:pt x="2605575" y="260670"/>
                    <a:pt x="2604293" y="263875"/>
                  </a:cubicBezTo>
                  <a:cubicBezTo>
                    <a:pt x="2563271" y="263875"/>
                    <a:pt x="2521608" y="267080"/>
                    <a:pt x="2481867" y="261952"/>
                  </a:cubicBezTo>
                  <a:cubicBezTo>
                    <a:pt x="2467124" y="260029"/>
                    <a:pt x="2454946" y="237595"/>
                    <a:pt x="2441485" y="224776"/>
                  </a:cubicBezTo>
                  <a:cubicBezTo>
                    <a:pt x="2442767" y="221571"/>
                    <a:pt x="2444690" y="218366"/>
                    <a:pt x="2445972" y="215802"/>
                  </a:cubicBezTo>
                  <a:cubicBezTo>
                    <a:pt x="2466804" y="215802"/>
                    <a:pt x="2487796" y="215001"/>
                    <a:pt x="2508708" y="214841"/>
                  </a:cubicBezTo>
                  <a:close/>
                  <a:moveTo>
                    <a:pt x="1545398" y="214521"/>
                  </a:moveTo>
                  <a:cubicBezTo>
                    <a:pt x="1585779" y="214521"/>
                    <a:pt x="1626161" y="213239"/>
                    <a:pt x="1666542" y="215161"/>
                  </a:cubicBezTo>
                  <a:cubicBezTo>
                    <a:pt x="1696027" y="216444"/>
                    <a:pt x="1685772" y="242083"/>
                    <a:pt x="1690900" y="263875"/>
                  </a:cubicBezTo>
                  <a:cubicBezTo>
                    <a:pt x="1646031" y="263875"/>
                    <a:pt x="1603727" y="266439"/>
                    <a:pt x="1562063" y="261953"/>
                  </a:cubicBezTo>
                  <a:cubicBezTo>
                    <a:pt x="1552449" y="260671"/>
                    <a:pt x="1544756" y="236955"/>
                    <a:pt x="1536424" y="223494"/>
                  </a:cubicBezTo>
                  <a:cubicBezTo>
                    <a:pt x="1539629" y="220290"/>
                    <a:pt x="1542834" y="217726"/>
                    <a:pt x="1545398" y="214521"/>
                  </a:cubicBezTo>
                  <a:close/>
                  <a:moveTo>
                    <a:pt x="2351028" y="214200"/>
                  </a:moveTo>
                  <a:cubicBezTo>
                    <a:pt x="2371459" y="214040"/>
                    <a:pt x="2391810" y="214521"/>
                    <a:pt x="2412001" y="217085"/>
                  </a:cubicBezTo>
                  <a:cubicBezTo>
                    <a:pt x="2426103" y="219007"/>
                    <a:pt x="2437000" y="241441"/>
                    <a:pt x="2449178" y="254260"/>
                  </a:cubicBezTo>
                  <a:cubicBezTo>
                    <a:pt x="2447255" y="256824"/>
                    <a:pt x="2445332" y="260029"/>
                    <a:pt x="2443409" y="263875"/>
                  </a:cubicBezTo>
                  <a:cubicBezTo>
                    <a:pt x="2403027" y="263875"/>
                    <a:pt x="2362646" y="267080"/>
                    <a:pt x="2322905" y="261953"/>
                  </a:cubicBezTo>
                  <a:cubicBezTo>
                    <a:pt x="2308803" y="260029"/>
                    <a:pt x="2296624" y="238236"/>
                    <a:pt x="2283805" y="226058"/>
                  </a:cubicBezTo>
                  <a:cubicBezTo>
                    <a:pt x="2285728" y="222212"/>
                    <a:pt x="2287651" y="219007"/>
                    <a:pt x="2289574" y="215161"/>
                  </a:cubicBezTo>
                  <a:cubicBezTo>
                    <a:pt x="2310085" y="215161"/>
                    <a:pt x="2330597" y="214360"/>
                    <a:pt x="2351028" y="214200"/>
                  </a:cubicBezTo>
                  <a:close/>
                  <a:moveTo>
                    <a:pt x="2136460" y="214040"/>
                  </a:moveTo>
                  <a:cubicBezTo>
                    <a:pt x="2174999" y="214040"/>
                    <a:pt x="2213297" y="214521"/>
                    <a:pt x="2251756" y="216444"/>
                  </a:cubicBezTo>
                  <a:cubicBezTo>
                    <a:pt x="2265216" y="217085"/>
                    <a:pt x="2278036" y="240160"/>
                    <a:pt x="2290855" y="252979"/>
                  </a:cubicBezTo>
                  <a:cubicBezTo>
                    <a:pt x="2288933" y="256825"/>
                    <a:pt x="2287010" y="260671"/>
                    <a:pt x="2285087" y="263876"/>
                  </a:cubicBezTo>
                  <a:cubicBezTo>
                    <a:pt x="2258166" y="263876"/>
                    <a:pt x="2231245" y="263876"/>
                    <a:pt x="2203682" y="263876"/>
                  </a:cubicBezTo>
                  <a:cubicBezTo>
                    <a:pt x="2158814" y="263876"/>
                    <a:pt x="2113945" y="263876"/>
                    <a:pt x="2069718" y="263876"/>
                  </a:cubicBezTo>
                  <a:cubicBezTo>
                    <a:pt x="2028696" y="263876"/>
                    <a:pt x="2027414" y="263235"/>
                    <a:pt x="2019722" y="214521"/>
                  </a:cubicBezTo>
                  <a:cubicBezTo>
                    <a:pt x="2059142" y="214521"/>
                    <a:pt x="2097921" y="214040"/>
                    <a:pt x="2136460" y="214040"/>
                  </a:cubicBezTo>
                  <a:close/>
                  <a:moveTo>
                    <a:pt x="1288205" y="214040"/>
                  </a:moveTo>
                  <a:cubicBezTo>
                    <a:pt x="1310159" y="214040"/>
                    <a:pt x="1331631" y="214521"/>
                    <a:pt x="1353104" y="216444"/>
                  </a:cubicBezTo>
                  <a:cubicBezTo>
                    <a:pt x="1360796" y="217726"/>
                    <a:pt x="1365283" y="242723"/>
                    <a:pt x="1374898" y="263876"/>
                  </a:cubicBezTo>
                  <a:cubicBezTo>
                    <a:pt x="1321055" y="263876"/>
                    <a:pt x="1280033" y="265798"/>
                    <a:pt x="1238369" y="263235"/>
                  </a:cubicBezTo>
                  <a:cubicBezTo>
                    <a:pt x="1203115" y="261312"/>
                    <a:pt x="1226831" y="235032"/>
                    <a:pt x="1220421" y="214521"/>
                  </a:cubicBezTo>
                  <a:cubicBezTo>
                    <a:pt x="1243817" y="214521"/>
                    <a:pt x="1266252" y="214040"/>
                    <a:pt x="1288205" y="214040"/>
                  </a:cubicBezTo>
                  <a:close/>
                  <a:moveTo>
                    <a:pt x="1100560" y="213880"/>
                  </a:moveTo>
                  <a:cubicBezTo>
                    <a:pt x="1133890" y="213880"/>
                    <a:pt x="1167862" y="213880"/>
                    <a:pt x="1200551" y="213880"/>
                  </a:cubicBezTo>
                  <a:cubicBezTo>
                    <a:pt x="1208884" y="262594"/>
                    <a:pt x="1208243" y="264517"/>
                    <a:pt x="1164657" y="264517"/>
                  </a:cubicBezTo>
                  <a:cubicBezTo>
                    <a:pt x="1130044" y="264517"/>
                    <a:pt x="1095431" y="264517"/>
                    <a:pt x="1060818" y="264517"/>
                  </a:cubicBezTo>
                  <a:cubicBezTo>
                    <a:pt x="1056973" y="215803"/>
                    <a:pt x="1058254" y="214522"/>
                    <a:pt x="1100560" y="213880"/>
                  </a:cubicBezTo>
                  <a:close/>
                  <a:moveTo>
                    <a:pt x="937110" y="213880"/>
                  </a:moveTo>
                  <a:cubicBezTo>
                    <a:pt x="971081" y="213880"/>
                    <a:pt x="1005053" y="213880"/>
                    <a:pt x="1040948" y="213880"/>
                  </a:cubicBezTo>
                  <a:cubicBezTo>
                    <a:pt x="1044794" y="263235"/>
                    <a:pt x="1044153" y="263876"/>
                    <a:pt x="1000567" y="263876"/>
                  </a:cubicBezTo>
                  <a:cubicBezTo>
                    <a:pt x="966595" y="263876"/>
                    <a:pt x="932623" y="263876"/>
                    <a:pt x="899292" y="263876"/>
                  </a:cubicBezTo>
                  <a:cubicBezTo>
                    <a:pt x="893523" y="218367"/>
                    <a:pt x="896728" y="213880"/>
                    <a:pt x="937110" y="213880"/>
                  </a:cubicBezTo>
                  <a:close/>
                  <a:moveTo>
                    <a:pt x="778146" y="213880"/>
                  </a:moveTo>
                  <a:cubicBezTo>
                    <a:pt x="812119" y="213880"/>
                    <a:pt x="845449" y="213880"/>
                    <a:pt x="878780" y="213880"/>
                  </a:cubicBezTo>
                  <a:cubicBezTo>
                    <a:pt x="884549" y="258748"/>
                    <a:pt x="880703" y="263876"/>
                    <a:pt x="840322" y="263876"/>
                  </a:cubicBezTo>
                  <a:cubicBezTo>
                    <a:pt x="804427" y="263876"/>
                    <a:pt x="769173" y="263876"/>
                    <a:pt x="733278" y="263876"/>
                  </a:cubicBezTo>
                  <a:cubicBezTo>
                    <a:pt x="736483" y="215803"/>
                    <a:pt x="737765" y="213880"/>
                    <a:pt x="778146" y="213880"/>
                  </a:cubicBezTo>
                  <a:close/>
                  <a:moveTo>
                    <a:pt x="616620" y="213880"/>
                  </a:moveTo>
                  <a:cubicBezTo>
                    <a:pt x="650592" y="213880"/>
                    <a:pt x="684564" y="213880"/>
                    <a:pt x="721099" y="213880"/>
                  </a:cubicBezTo>
                  <a:cubicBezTo>
                    <a:pt x="716613" y="263235"/>
                    <a:pt x="715972" y="263876"/>
                    <a:pt x="674308" y="263876"/>
                  </a:cubicBezTo>
                  <a:cubicBezTo>
                    <a:pt x="639695" y="263876"/>
                    <a:pt x="604442" y="263876"/>
                    <a:pt x="569188" y="263876"/>
                  </a:cubicBezTo>
                  <a:cubicBezTo>
                    <a:pt x="572393" y="217085"/>
                    <a:pt x="575598" y="213880"/>
                    <a:pt x="616620" y="213880"/>
                  </a:cubicBezTo>
                  <a:close/>
                  <a:moveTo>
                    <a:pt x="455094" y="213880"/>
                  </a:moveTo>
                  <a:cubicBezTo>
                    <a:pt x="489707" y="213880"/>
                    <a:pt x="524961" y="213880"/>
                    <a:pt x="560215" y="213880"/>
                  </a:cubicBezTo>
                  <a:cubicBezTo>
                    <a:pt x="552523" y="263235"/>
                    <a:pt x="551241" y="263876"/>
                    <a:pt x="508936" y="263876"/>
                  </a:cubicBezTo>
                  <a:cubicBezTo>
                    <a:pt x="473682" y="263876"/>
                    <a:pt x="439070" y="263876"/>
                    <a:pt x="403816" y="263876"/>
                  </a:cubicBezTo>
                  <a:cubicBezTo>
                    <a:pt x="410867" y="217726"/>
                    <a:pt x="414712" y="213880"/>
                    <a:pt x="455094" y="213880"/>
                  </a:cubicBezTo>
                  <a:close/>
                  <a:moveTo>
                    <a:pt x="1923254" y="213559"/>
                  </a:moveTo>
                  <a:cubicBezTo>
                    <a:pt x="1943926" y="213398"/>
                    <a:pt x="1964598" y="213879"/>
                    <a:pt x="1985109" y="216443"/>
                  </a:cubicBezTo>
                  <a:cubicBezTo>
                    <a:pt x="1997288" y="217725"/>
                    <a:pt x="2006902" y="241441"/>
                    <a:pt x="2017799" y="254261"/>
                  </a:cubicBezTo>
                  <a:cubicBezTo>
                    <a:pt x="2015235" y="257465"/>
                    <a:pt x="2012030" y="260671"/>
                    <a:pt x="2009466" y="263875"/>
                  </a:cubicBezTo>
                  <a:cubicBezTo>
                    <a:pt x="1969085" y="263875"/>
                    <a:pt x="1928062" y="267080"/>
                    <a:pt x="1888321" y="261953"/>
                  </a:cubicBezTo>
                  <a:cubicBezTo>
                    <a:pt x="1875502" y="260029"/>
                    <a:pt x="1865246" y="236954"/>
                    <a:pt x="1854349" y="223494"/>
                  </a:cubicBezTo>
                  <a:cubicBezTo>
                    <a:pt x="1856913" y="220289"/>
                    <a:pt x="1859477" y="217084"/>
                    <a:pt x="1861400" y="214520"/>
                  </a:cubicBezTo>
                  <a:cubicBezTo>
                    <a:pt x="1881911" y="214520"/>
                    <a:pt x="1902583" y="213719"/>
                    <a:pt x="1923254" y="213559"/>
                  </a:cubicBezTo>
                  <a:close/>
                  <a:moveTo>
                    <a:pt x="292926" y="212598"/>
                  </a:moveTo>
                  <a:cubicBezTo>
                    <a:pt x="327539" y="215803"/>
                    <a:pt x="362793" y="213239"/>
                    <a:pt x="398047" y="213239"/>
                  </a:cubicBezTo>
                  <a:cubicBezTo>
                    <a:pt x="387791" y="261953"/>
                    <a:pt x="385869" y="263235"/>
                    <a:pt x="342282" y="263876"/>
                  </a:cubicBezTo>
                  <a:cubicBezTo>
                    <a:pt x="308951" y="263876"/>
                    <a:pt x="274979" y="263876"/>
                    <a:pt x="236520" y="263876"/>
                  </a:cubicBezTo>
                  <a:cubicBezTo>
                    <a:pt x="244212" y="229263"/>
                    <a:pt x="257031" y="210034"/>
                    <a:pt x="292926" y="212598"/>
                  </a:cubicBezTo>
                  <a:close/>
                  <a:moveTo>
                    <a:pt x="109606" y="212597"/>
                  </a:moveTo>
                  <a:cubicBezTo>
                    <a:pt x="150629" y="215803"/>
                    <a:pt x="192292" y="213239"/>
                    <a:pt x="233956" y="213239"/>
                  </a:cubicBezTo>
                  <a:cubicBezTo>
                    <a:pt x="226264" y="257466"/>
                    <a:pt x="219854" y="263235"/>
                    <a:pt x="179473" y="263235"/>
                  </a:cubicBezTo>
                  <a:cubicBezTo>
                    <a:pt x="133964" y="263875"/>
                    <a:pt x="88455" y="263875"/>
                    <a:pt x="40381" y="263875"/>
                  </a:cubicBezTo>
                  <a:cubicBezTo>
                    <a:pt x="51277" y="223494"/>
                    <a:pt x="73070" y="210033"/>
                    <a:pt x="109606" y="212597"/>
                  </a:cubicBezTo>
                  <a:close/>
                  <a:moveTo>
                    <a:pt x="1309518" y="157473"/>
                  </a:moveTo>
                  <a:cubicBezTo>
                    <a:pt x="1354386" y="157473"/>
                    <a:pt x="1397973" y="157473"/>
                    <a:pt x="1444123" y="157473"/>
                  </a:cubicBezTo>
                  <a:cubicBezTo>
                    <a:pt x="1446046" y="169652"/>
                    <a:pt x="1447969" y="180549"/>
                    <a:pt x="1450533" y="196574"/>
                  </a:cubicBezTo>
                  <a:cubicBezTo>
                    <a:pt x="1403742" y="196574"/>
                    <a:pt x="1358232" y="196574"/>
                    <a:pt x="1309518" y="196574"/>
                  </a:cubicBezTo>
                  <a:cubicBezTo>
                    <a:pt x="1309518" y="183754"/>
                    <a:pt x="1309518" y="172857"/>
                    <a:pt x="1309518" y="157473"/>
                  </a:cubicBezTo>
                  <a:close/>
                  <a:moveTo>
                    <a:pt x="2473775" y="156753"/>
                  </a:moveTo>
                  <a:cubicBezTo>
                    <a:pt x="2494527" y="156672"/>
                    <a:pt x="2515199" y="157153"/>
                    <a:pt x="2535710" y="159396"/>
                  </a:cubicBezTo>
                  <a:cubicBezTo>
                    <a:pt x="2547889" y="160678"/>
                    <a:pt x="2557503" y="181831"/>
                    <a:pt x="2573528" y="199779"/>
                  </a:cubicBezTo>
                  <a:cubicBezTo>
                    <a:pt x="2522890" y="199779"/>
                    <a:pt x="2481868" y="202343"/>
                    <a:pt x="2441486" y="198497"/>
                  </a:cubicBezTo>
                  <a:cubicBezTo>
                    <a:pt x="2429307" y="197215"/>
                    <a:pt x="2419051" y="177344"/>
                    <a:pt x="2408155" y="165806"/>
                  </a:cubicBezTo>
                  <a:cubicBezTo>
                    <a:pt x="2409437" y="163242"/>
                    <a:pt x="2410719" y="160038"/>
                    <a:pt x="2411360" y="157474"/>
                  </a:cubicBezTo>
                  <a:cubicBezTo>
                    <a:pt x="2432192" y="157474"/>
                    <a:pt x="2453024" y="156833"/>
                    <a:pt x="2473775" y="156753"/>
                  </a:cubicBezTo>
                  <a:close/>
                  <a:moveTo>
                    <a:pt x="1679283" y="156352"/>
                  </a:moveTo>
                  <a:cubicBezTo>
                    <a:pt x="1700194" y="156352"/>
                    <a:pt x="1721026" y="156833"/>
                    <a:pt x="1741538" y="158756"/>
                  </a:cubicBezTo>
                  <a:cubicBezTo>
                    <a:pt x="1750511" y="158756"/>
                    <a:pt x="1756921" y="181190"/>
                    <a:pt x="1767818" y="200420"/>
                  </a:cubicBezTo>
                  <a:cubicBezTo>
                    <a:pt x="1718462" y="200420"/>
                    <a:pt x="1678081" y="202343"/>
                    <a:pt x="1637699" y="199138"/>
                  </a:cubicBezTo>
                  <a:cubicBezTo>
                    <a:pt x="1627443" y="198497"/>
                    <a:pt x="1619111" y="177986"/>
                    <a:pt x="1610137" y="167088"/>
                  </a:cubicBezTo>
                  <a:cubicBezTo>
                    <a:pt x="1612059" y="163884"/>
                    <a:pt x="1614623" y="160679"/>
                    <a:pt x="1616547" y="156833"/>
                  </a:cubicBezTo>
                  <a:cubicBezTo>
                    <a:pt x="1637379" y="156833"/>
                    <a:pt x="1658371" y="156352"/>
                    <a:pt x="1679283" y="156352"/>
                  </a:cubicBezTo>
                  <a:close/>
                  <a:moveTo>
                    <a:pt x="1831836" y="156112"/>
                  </a:moveTo>
                  <a:cubicBezTo>
                    <a:pt x="1852267" y="156031"/>
                    <a:pt x="1872618" y="156512"/>
                    <a:pt x="1892808" y="158755"/>
                  </a:cubicBezTo>
                  <a:cubicBezTo>
                    <a:pt x="1902423" y="160037"/>
                    <a:pt x="1910115" y="181830"/>
                    <a:pt x="1919089" y="194009"/>
                  </a:cubicBezTo>
                  <a:cubicBezTo>
                    <a:pt x="1915243" y="195932"/>
                    <a:pt x="1912679" y="198496"/>
                    <a:pt x="1909474" y="201059"/>
                  </a:cubicBezTo>
                  <a:cubicBezTo>
                    <a:pt x="1876784" y="201059"/>
                    <a:pt x="1844095" y="201059"/>
                    <a:pt x="1811404" y="201059"/>
                  </a:cubicBezTo>
                  <a:cubicBezTo>
                    <a:pt x="1774868" y="201059"/>
                    <a:pt x="1774868" y="200419"/>
                    <a:pt x="1770382" y="156833"/>
                  </a:cubicBezTo>
                  <a:cubicBezTo>
                    <a:pt x="1790893" y="156833"/>
                    <a:pt x="1811404" y="156192"/>
                    <a:pt x="1831836" y="156112"/>
                  </a:cubicBezTo>
                  <a:close/>
                  <a:moveTo>
                    <a:pt x="1525127" y="154830"/>
                  </a:moveTo>
                  <a:cubicBezTo>
                    <a:pt x="1545238" y="154749"/>
                    <a:pt x="1565268" y="155230"/>
                    <a:pt x="1585139" y="157473"/>
                  </a:cubicBezTo>
                  <a:cubicBezTo>
                    <a:pt x="1594754" y="158115"/>
                    <a:pt x="1601804" y="179908"/>
                    <a:pt x="1610137" y="192086"/>
                  </a:cubicBezTo>
                  <a:cubicBezTo>
                    <a:pt x="1608214" y="194650"/>
                    <a:pt x="1605650" y="197855"/>
                    <a:pt x="1603727" y="200419"/>
                  </a:cubicBezTo>
                  <a:cubicBezTo>
                    <a:pt x="1562705" y="200419"/>
                    <a:pt x="1521041" y="202341"/>
                    <a:pt x="1480018" y="198495"/>
                  </a:cubicBezTo>
                  <a:cubicBezTo>
                    <a:pt x="1471686" y="197855"/>
                    <a:pt x="1464635" y="176062"/>
                    <a:pt x="1456943" y="163883"/>
                  </a:cubicBezTo>
                  <a:cubicBezTo>
                    <a:pt x="1459507" y="161319"/>
                    <a:pt x="1462071" y="158755"/>
                    <a:pt x="1464635" y="155551"/>
                  </a:cubicBezTo>
                  <a:cubicBezTo>
                    <a:pt x="1484826" y="155551"/>
                    <a:pt x="1505016" y="154910"/>
                    <a:pt x="1525127" y="154830"/>
                  </a:cubicBezTo>
                  <a:close/>
                  <a:moveTo>
                    <a:pt x="2131653" y="154509"/>
                  </a:moveTo>
                  <a:cubicBezTo>
                    <a:pt x="2151443" y="154268"/>
                    <a:pt x="2170031" y="154589"/>
                    <a:pt x="2188299" y="156832"/>
                  </a:cubicBezTo>
                  <a:cubicBezTo>
                    <a:pt x="2203042" y="158755"/>
                    <a:pt x="2215220" y="176062"/>
                    <a:pt x="2228681" y="186958"/>
                  </a:cubicBezTo>
                  <a:cubicBezTo>
                    <a:pt x="2226758" y="190804"/>
                    <a:pt x="2225476" y="194650"/>
                    <a:pt x="2223553" y="198496"/>
                  </a:cubicBezTo>
                  <a:cubicBezTo>
                    <a:pt x="2179967" y="198496"/>
                    <a:pt x="2136379" y="200419"/>
                    <a:pt x="2093434" y="196573"/>
                  </a:cubicBezTo>
                  <a:cubicBezTo>
                    <a:pt x="2085101" y="196573"/>
                    <a:pt x="2078691" y="174780"/>
                    <a:pt x="2067795" y="155550"/>
                  </a:cubicBezTo>
                  <a:cubicBezTo>
                    <a:pt x="2090870" y="155550"/>
                    <a:pt x="2111862" y="154749"/>
                    <a:pt x="2131653" y="154509"/>
                  </a:cubicBezTo>
                  <a:close/>
                  <a:moveTo>
                    <a:pt x="1981184" y="154509"/>
                  </a:moveTo>
                  <a:cubicBezTo>
                    <a:pt x="2000173" y="154268"/>
                    <a:pt x="2019082" y="154589"/>
                    <a:pt x="2037670" y="156832"/>
                  </a:cubicBezTo>
                  <a:cubicBezTo>
                    <a:pt x="2051130" y="158755"/>
                    <a:pt x="2062027" y="177984"/>
                    <a:pt x="2074206" y="189521"/>
                  </a:cubicBezTo>
                  <a:cubicBezTo>
                    <a:pt x="2072282" y="192727"/>
                    <a:pt x="2069719" y="196572"/>
                    <a:pt x="2067796" y="199777"/>
                  </a:cubicBezTo>
                  <a:cubicBezTo>
                    <a:pt x="2026773" y="199777"/>
                    <a:pt x="1985751" y="202341"/>
                    <a:pt x="1945369" y="197854"/>
                  </a:cubicBezTo>
                  <a:cubicBezTo>
                    <a:pt x="1934472" y="196572"/>
                    <a:pt x="1926140" y="176061"/>
                    <a:pt x="1916525" y="163883"/>
                  </a:cubicBezTo>
                  <a:cubicBezTo>
                    <a:pt x="1919730" y="161960"/>
                    <a:pt x="1922293" y="158755"/>
                    <a:pt x="1924217" y="155550"/>
                  </a:cubicBezTo>
                  <a:cubicBezTo>
                    <a:pt x="1943126" y="155550"/>
                    <a:pt x="1962195" y="154749"/>
                    <a:pt x="1981184" y="154509"/>
                  </a:cubicBezTo>
                  <a:close/>
                  <a:moveTo>
                    <a:pt x="1190296" y="154268"/>
                  </a:moveTo>
                  <a:cubicBezTo>
                    <a:pt x="1212731" y="154268"/>
                    <a:pt x="1235164" y="154268"/>
                    <a:pt x="1257599" y="154910"/>
                  </a:cubicBezTo>
                  <a:cubicBezTo>
                    <a:pt x="1296058" y="155550"/>
                    <a:pt x="1296698" y="156192"/>
                    <a:pt x="1289006" y="198496"/>
                  </a:cubicBezTo>
                  <a:cubicBezTo>
                    <a:pt x="1245420" y="198496"/>
                    <a:pt x="1201193" y="198496"/>
                    <a:pt x="1156965" y="198496"/>
                  </a:cubicBezTo>
                  <a:cubicBezTo>
                    <a:pt x="1149274" y="156832"/>
                    <a:pt x="1151197" y="154910"/>
                    <a:pt x="1190296" y="154268"/>
                  </a:cubicBezTo>
                  <a:close/>
                  <a:moveTo>
                    <a:pt x="1039666" y="152987"/>
                  </a:moveTo>
                  <a:cubicBezTo>
                    <a:pt x="1067227" y="152987"/>
                    <a:pt x="1094789" y="152345"/>
                    <a:pt x="1122351" y="154909"/>
                  </a:cubicBezTo>
                  <a:cubicBezTo>
                    <a:pt x="1128120" y="155550"/>
                    <a:pt x="1138375" y="169011"/>
                    <a:pt x="1137735" y="175420"/>
                  </a:cubicBezTo>
                  <a:cubicBezTo>
                    <a:pt x="1137093" y="184394"/>
                    <a:pt x="1128120" y="199137"/>
                    <a:pt x="1121710" y="199137"/>
                  </a:cubicBezTo>
                  <a:cubicBezTo>
                    <a:pt x="1080047" y="201059"/>
                    <a:pt x="1039024" y="200418"/>
                    <a:pt x="998002" y="200418"/>
                  </a:cubicBezTo>
                  <a:cubicBezTo>
                    <a:pt x="998643" y="154269"/>
                    <a:pt x="999284" y="152987"/>
                    <a:pt x="1039666" y="152987"/>
                  </a:cubicBezTo>
                  <a:close/>
                  <a:moveTo>
                    <a:pt x="879422" y="152987"/>
                  </a:moveTo>
                  <a:cubicBezTo>
                    <a:pt x="912752" y="152346"/>
                    <a:pt x="946724" y="152987"/>
                    <a:pt x="981978" y="152987"/>
                  </a:cubicBezTo>
                  <a:cubicBezTo>
                    <a:pt x="986464" y="188241"/>
                    <a:pt x="978132" y="203624"/>
                    <a:pt x="945442" y="201701"/>
                  </a:cubicBezTo>
                  <a:cubicBezTo>
                    <a:pt x="911470" y="199137"/>
                    <a:pt x="877498" y="201060"/>
                    <a:pt x="844168" y="201060"/>
                  </a:cubicBezTo>
                  <a:cubicBezTo>
                    <a:pt x="839040" y="160679"/>
                    <a:pt x="844168" y="153628"/>
                    <a:pt x="879422" y="152987"/>
                  </a:cubicBezTo>
                  <a:close/>
                  <a:moveTo>
                    <a:pt x="727509" y="152346"/>
                  </a:moveTo>
                  <a:cubicBezTo>
                    <a:pt x="760840" y="152346"/>
                    <a:pt x="794171" y="152988"/>
                    <a:pt x="828143" y="152988"/>
                  </a:cubicBezTo>
                  <a:cubicBezTo>
                    <a:pt x="830065" y="189523"/>
                    <a:pt x="819169" y="203624"/>
                    <a:pt x="786479" y="201060"/>
                  </a:cubicBezTo>
                  <a:cubicBezTo>
                    <a:pt x="752507" y="198496"/>
                    <a:pt x="718536" y="200419"/>
                    <a:pt x="684564" y="200419"/>
                  </a:cubicBezTo>
                  <a:cubicBezTo>
                    <a:pt x="686487" y="156833"/>
                    <a:pt x="689692" y="152988"/>
                    <a:pt x="727509" y="152346"/>
                  </a:cubicBezTo>
                  <a:close/>
                  <a:moveTo>
                    <a:pt x="136528" y="152346"/>
                  </a:moveTo>
                  <a:cubicBezTo>
                    <a:pt x="207677" y="153628"/>
                    <a:pt x="278826" y="152346"/>
                    <a:pt x="351896" y="152346"/>
                  </a:cubicBezTo>
                  <a:cubicBezTo>
                    <a:pt x="346128" y="190804"/>
                    <a:pt x="328181" y="201700"/>
                    <a:pt x="295491" y="201060"/>
                  </a:cubicBezTo>
                  <a:cubicBezTo>
                    <a:pt x="224342" y="198496"/>
                    <a:pt x="153194" y="200418"/>
                    <a:pt x="79481" y="200418"/>
                  </a:cubicBezTo>
                  <a:cubicBezTo>
                    <a:pt x="88455" y="169011"/>
                    <a:pt x="101916" y="151063"/>
                    <a:pt x="136528" y="152346"/>
                  </a:cubicBezTo>
                  <a:close/>
                  <a:moveTo>
                    <a:pt x="570471" y="151705"/>
                  </a:moveTo>
                  <a:cubicBezTo>
                    <a:pt x="605083" y="154269"/>
                    <a:pt x="639055" y="152346"/>
                    <a:pt x="673027" y="152346"/>
                  </a:cubicBezTo>
                  <a:cubicBezTo>
                    <a:pt x="673668" y="194009"/>
                    <a:pt x="655080" y="202983"/>
                    <a:pt x="623671" y="200419"/>
                  </a:cubicBezTo>
                  <a:cubicBezTo>
                    <a:pt x="590982" y="197855"/>
                    <a:pt x="558292" y="199778"/>
                    <a:pt x="523679" y="199778"/>
                  </a:cubicBezTo>
                  <a:cubicBezTo>
                    <a:pt x="525602" y="167088"/>
                    <a:pt x="537140" y="149782"/>
                    <a:pt x="570471" y="151705"/>
                  </a:cubicBezTo>
                  <a:close/>
                  <a:moveTo>
                    <a:pt x="415353" y="151704"/>
                  </a:moveTo>
                  <a:cubicBezTo>
                    <a:pt x="448684" y="153627"/>
                    <a:pt x="482656" y="152345"/>
                    <a:pt x="517910" y="152345"/>
                  </a:cubicBezTo>
                  <a:cubicBezTo>
                    <a:pt x="515987" y="188881"/>
                    <a:pt x="501886" y="203623"/>
                    <a:pt x="467913" y="201059"/>
                  </a:cubicBezTo>
                  <a:cubicBezTo>
                    <a:pt x="434583" y="197854"/>
                    <a:pt x="400611" y="200418"/>
                    <a:pt x="365357" y="200418"/>
                  </a:cubicBezTo>
                  <a:cubicBezTo>
                    <a:pt x="369843" y="165806"/>
                    <a:pt x="382663" y="150422"/>
                    <a:pt x="415353" y="151704"/>
                  </a:cubicBezTo>
                  <a:close/>
                  <a:moveTo>
                    <a:pt x="1239010" y="101067"/>
                  </a:moveTo>
                  <a:cubicBezTo>
                    <a:pt x="1281315" y="101067"/>
                    <a:pt x="1324261" y="101067"/>
                    <a:pt x="1370411" y="101067"/>
                  </a:cubicBezTo>
                  <a:cubicBezTo>
                    <a:pt x="1371052" y="115169"/>
                    <a:pt x="1371693" y="126065"/>
                    <a:pt x="1372334" y="139526"/>
                  </a:cubicBezTo>
                  <a:cubicBezTo>
                    <a:pt x="1326183" y="139526"/>
                    <a:pt x="1283878" y="139526"/>
                    <a:pt x="1239010" y="139526"/>
                  </a:cubicBezTo>
                  <a:cubicBezTo>
                    <a:pt x="1239010" y="126707"/>
                    <a:pt x="1239010" y="115169"/>
                    <a:pt x="1239010" y="101067"/>
                  </a:cubicBezTo>
                  <a:close/>
                  <a:moveTo>
                    <a:pt x="1088380" y="100426"/>
                  </a:moveTo>
                  <a:cubicBezTo>
                    <a:pt x="1133249" y="100426"/>
                    <a:pt x="1175553" y="100426"/>
                    <a:pt x="1220421" y="100426"/>
                  </a:cubicBezTo>
                  <a:cubicBezTo>
                    <a:pt x="1220421" y="113887"/>
                    <a:pt x="1220421" y="124784"/>
                    <a:pt x="1220421" y="138885"/>
                  </a:cubicBezTo>
                  <a:cubicBezTo>
                    <a:pt x="1175553" y="138885"/>
                    <a:pt x="1131967" y="138885"/>
                    <a:pt x="1083894" y="138885"/>
                  </a:cubicBezTo>
                  <a:cubicBezTo>
                    <a:pt x="1085816" y="125424"/>
                    <a:pt x="1087099" y="113887"/>
                    <a:pt x="1088380" y="100426"/>
                  </a:cubicBezTo>
                  <a:close/>
                  <a:moveTo>
                    <a:pt x="2437240" y="99385"/>
                  </a:moveTo>
                  <a:cubicBezTo>
                    <a:pt x="2456068" y="99144"/>
                    <a:pt x="2474817" y="99465"/>
                    <a:pt x="2493405" y="101708"/>
                  </a:cubicBezTo>
                  <a:cubicBezTo>
                    <a:pt x="2506866" y="103631"/>
                    <a:pt x="2518404" y="122860"/>
                    <a:pt x="2530582" y="133757"/>
                  </a:cubicBezTo>
                  <a:cubicBezTo>
                    <a:pt x="2529300" y="136963"/>
                    <a:pt x="2528018" y="139526"/>
                    <a:pt x="2526095" y="142090"/>
                  </a:cubicBezTo>
                  <a:cubicBezTo>
                    <a:pt x="2486995" y="142090"/>
                    <a:pt x="2447896" y="144654"/>
                    <a:pt x="2409437" y="140809"/>
                  </a:cubicBezTo>
                  <a:cubicBezTo>
                    <a:pt x="2397258" y="139526"/>
                    <a:pt x="2387002" y="120296"/>
                    <a:pt x="2376106" y="109400"/>
                  </a:cubicBezTo>
                  <a:cubicBezTo>
                    <a:pt x="2377388" y="106195"/>
                    <a:pt x="2379311" y="103631"/>
                    <a:pt x="2380593" y="100426"/>
                  </a:cubicBezTo>
                  <a:cubicBezTo>
                    <a:pt x="2399502" y="100426"/>
                    <a:pt x="2418411" y="99625"/>
                    <a:pt x="2437240" y="99385"/>
                  </a:cubicBezTo>
                  <a:close/>
                  <a:moveTo>
                    <a:pt x="1595314" y="99225"/>
                  </a:moveTo>
                  <a:cubicBezTo>
                    <a:pt x="1616226" y="99145"/>
                    <a:pt x="1635776" y="99465"/>
                    <a:pt x="1655005" y="101067"/>
                  </a:cubicBezTo>
                  <a:cubicBezTo>
                    <a:pt x="1663979" y="101709"/>
                    <a:pt x="1671029" y="122220"/>
                    <a:pt x="1678721" y="133116"/>
                  </a:cubicBezTo>
                  <a:cubicBezTo>
                    <a:pt x="1676798" y="136322"/>
                    <a:pt x="1674875" y="138886"/>
                    <a:pt x="1672952" y="141450"/>
                  </a:cubicBezTo>
                  <a:cubicBezTo>
                    <a:pt x="1633212" y="141450"/>
                    <a:pt x="1592830" y="143372"/>
                    <a:pt x="1553089" y="140168"/>
                  </a:cubicBezTo>
                  <a:cubicBezTo>
                    <a:pt x="1544757" y="139526"/>
                    <a:pt x="1538987" y="118374"/>
                    <a:pt x="1527450" y="99785"/>
                  </a:cubicBezTo>
                  <a:cubicBezTo>
                    <a:pt x="1552128" y="99785"/>
                    <a:pt x="1574402" y="99305"/>
                    <a:pt x="1595314" y="99225"/>
                  </a:cubicBezTo>
                  <a:close/>
                  <a:moveTo>
                    <a:pt x="1447969" y="99225"/>
                  </a:moveTo>
                  <a:cubicBezTo>
                    <a:pt x="1467839" y="99145"/>
                    <a:pt x="1487710" y="99465"/>
                    <a:pt x="1507580" y="101067"/>
                  </a:cubicBezTo>
                  <a:cubicBezTo>
                    <a:pt x="1515271" y="101709"/>
                    <a:pt x="1521040" y="122861"/>
                    <a:pt x="1532578" y="142090"/>
                  </a:cubicBezTo>
                  <a:cubicBezTo>
                    <a:pt x="1481941" y="142090"/>
                    <a:pt x="1442841" y="144013"/>
                    <a:pt x="1404382" y="140808"/>
                  </a:cubicBezTo>
                  <a:cubicBezTo>
                    <a:pt x="1396049" y="140168"/>
                    <a:pt x="1388999" y="120297"/>
                    <a:pt x="1381307" y="109400"/>
                  </a:cubicBezTo>
                  <a:cubicBezTo>
                    <a:pt x="1383871" y="106195"/>
                    <a:pt x="1385794" y="102991"/>
                    <a:pt x="1388358" y="99785"/>
                  </a:cubicBezTo>
                  <a:cubicBezTo>
                    <a:pt x="1408228" y="99785"/>
                    <a:pt x="1428098" y="99305"/>
                    <a:pt x="1447969" y="99225"/>
                  </a:cubicBezTo>
                  <a:close/>
                  <a:moveTo>
                    <a:pt x="2138303" y="99144"/>
                  </a:moveTo>
                  <a:cubicBezTo>
                    <a:pt x="2180607" y="99144"/>
                    <a:pt x="2222912" y="99144"/>
                    <a:pt x="2264575" y="99144"/>
                  </a:cubicBezTo>
                  <a:cubicBezTo>
                    <a:pt x="2362646" y="99144"/>
                    <a:pt x="2362646" y="99144"/>
                    <a:pt x="2408156" y="186318"/>
                  </a:cubicBezTo>
                  <a:cubicBezTo>
                    <a:pt x="2410078" y="190164"/>
                    <a:pt x="2412001" y="194009"/>
                    <a:pt x="2415206" y="202342"/>
                  </a:cubicBezTo>
                  <a:cubicBezTo>
                    <a:pt x="2361364" y="202342"/>
                    <a:pt x="2311367" y="203624"/>
                    <a:pt x="2262011" y="201060"/>
                  </a:cubicBezTo>
                  <a:cubicBezTo>
                    <a:pt x="2253679" y="200419"/>
                    <a:pt x="2242141" y="185677"/>
                    <a:pt x="2238296" y="174780"/>
                  </a:cubicBezTo>
                  <a:cubicBezTo>
                    <a:pt x="2228681" y="148499"/>
                    <a:pt x="2213297" y="137603"/>
                    <a:pt x="2185735" y="141449"/>
                  </a:cubicBezTo>
                  <a:cubicBezTo>
                    <a:pt x="2157532" y="145936"/>
                    <a:pt x="2141508" y="133116"/>
                    <a:pt x="2138303" y="99144"/>
                  </a:cubicBezTo>
                  <a:close/>
                  <a:moveTo>
                    <a:pt x="2041435" y="98984"/>
                  </a:moveTo>
                  <a:cubicBezTo>
                    <a:pt x="2060744" y="98824"/>
                    <a:pt x="2079973" y="99144"/>
                    <a:pt x="2099203" y="101067"/>
                  </a:cubicBezTo>
                  <a:cubicBezTo>
                    <a:pt x="2110100" y="102349"/>
                    <a:pt x="2119073" y="120938"/>
                    <a:pt x="2128688" y="131835"/>
                  </a:cubicBezTo>
                  <a:cubicBezTo>
                    <a:pt x="2126764" y="135680"/>
                    <a:pt x="2124842" y="138886"/>
                    <a:pt x="2122919" y="142090"/>
                  </a:cubicBezTo>
                  <a:cubicBezTo>
                    <a:pt x="2084461" y="142090"/>
                    <a:pt x="2046002" y="144654"/>
                    <a:pt x="2008824" y="140808"/>
                  </a:cubicBezTo>
                  <a:cubicBezTo>
                    <a:pt x="1997288" y="139526"/>
                    <a:pt x="1987673" y="120297"/>
                    <a:pt x="1977417" y="109400"/>
                  </a:cubicBezTo>
                  <a:cubicBezTo>
                    <a:pt x="1979339" y="106195"/>
                    <a:pt x="1981263" y="102991"/>
                    <a:pt x="1983185" y="99785"/>
                  </a:cubicBezTo>
                  <a:cubicBezTo>
                    <a:pt x="2002735" y="99785"/>
                    <a:pt x="2022125" y="99144"/>
                    <a:pt x="2041435" y="98984"/>
                  </a:cubicBezTo>
                  <a:close/>
                  <a:moveTo>
                    <a:pt x="1892487" y="98984"/>
                  </a:moveTo>
                  <a:cubicBezTo>
                    <a:pt x="1911396" y="98824"/>
                    <a:pt x="1930305" y="99144"/>
                    <a:pt x="1949214" y="101067"/>
                  </a:cubicBezTo>
                  <a:cubicBezTo>
                    <a:pt x="1960111" y="102349"/>
                    <a:pt x="1969725" y="121579"/>
                    <a:pt x="1979981" y="132476"/>
                  </a:cubicBezTo>
                  <a:cubicBezTo>
                    <a:pt x="1976776" y="135680"/>
                    <a:pt x="1974212" y="138886"/>
                    <a:pt x="1971648" y="142090"/>
                  </a:cubicBezTo>
                  <a:cubicBezTo>
                    <a:pt x="1934472" y="142090"/>
                    <a:pt x="1897295" y="144654"/>
                    <a:pt x="1860759" y="140808"/>
                  </a:cubicBezTo>
                  <a:cubicBezTo>
                    <a:pt x="1849221" y="139526"/>
                    <a:pt x="1838966" y="120938"/>
                    <a:pt x="1828710" y="110041"/>
                  </a:cubicBezTo>
                  <a:cubicBezTo>
                    <a:pt x="1831274" y="106837"/>
                    <a:pt x="1833197" y="102991"/>
                    <a:pt x="1835761" y="99785"/>
                  </a:cubicBezTo>
                  <a:cubicBezTo>
                    <a:pt x="1854670" y="99785"/>
                    <a:pt x="1873579" y="99144"/>
                    <a:pt x="1892487" y="98984"/>
                  </a:cubicBezTo>
                  <a:close/>
                  <a:moveTo>
                    <a:pt x="1744021" y="98343"/>
                  </a:moveTo>
                  <a:cubicBezTo>
                    <a:pt x="1762529" y="98183"/>
                    <a:pt x="1780957" y="98503"/>
                    <a:pt x="1799225" y="100426"/>
                  </a:cubicBezTo>
                  <a:cubicBezTo>
                    <a:pt x="1810122" y="101708"/>
                    <a:pt x="1819096" y="120297"/>
                    <a:pt x="1828710" y="130553"/>
                  </a:cubicBezTo>
                  <a:cubicBezTo>
                    <a:pt x="1826787" y="133757"/>
                    <a:pt x="1824223" y="137603"/>
                    <a:pt x="1822300" y="140809"/>
                  </a:cubicBezTo>
                  <a:cubicBezTo>
                    <a:pt x="1782559" y="140809"/>
                    <a:pt x="1742178" y="142731"/>
                    <a:pt x="1703078" y="139527"/>
                  </a:cubicBezTo>
                  <a:cubicBezTo>
                    <a:pt x="1694746" y="138885"/>
                    <a:pt x="1688336" y="119015"/>
                    <a:pt x="1681285" y="108118"/>
                  </a:cubicBezTo>
                  <a:cubicBezTo>
                    <a:pt x="1683849" y="105554"/>
                    <a:pt x="1686413" y="102350"/>
                    <a:pt x="1688336" y="99144"/>
                  </a:cubicBezTo>
                  <a:cubicBezTo>
                    <a:pt x="1706924" y="99144"/>
                    <a:pt x="1725513" y="98503"/>
                    <a:pt x="1744021" y="98343"/>
                  </a:cubicBezTo>
                  <a:close/>
                  <a:moveTo>
                    <a:pt x="971723" y="97222"/>
                  </a:moveTo>
                  <a:cubicBezTo>
                    <a:pt x="1004412" y="99145"/>
                    <a:pt x="1037101" y="97863"/>
                    <a:pt x="1070432" y="97863"/>
                  </a:cubicBezTo>
                  <a:cubicBezTo>
                    <a:pt x="1075560" y="130553"/>
                    <a:pt x="1065946" y="144013"/>
                    <a:pt x="1033897" y="142090"/>
                  </a:cubicBezTo>
                  <a:cubicBezTo>
                    <a:pt x="1001848" y="140167"/>
                    <a:pt x="969158" y="141449"/>
                    <a:pt x="935827" y="141449"/>
                  </a:cubicBezTo>
                  <a:cubicBezTo>
                    <a:pt x="930699" y="106196"/>
                    <a:pt x="942878" y="95299"/>
                    <a:pt x="971723" y="97222"/>
                  </a:cubicBezTo>
                  <a:close/>
                  <a:moveTo>
                    <a:pt x="819810" y="97222"/>
                  </a:moveTo>
                  <a:cubicBezTo>
                    <a:pt x="852500" y="99145"/>
                    <a:pt x="885190" y="97863"/>
                    <a:pt x="917880" y="97863"/>
                  </a:cubicBezTo>
                  <a:cubicBezTo>
                    <a:pt x="924930" y="130553"/>
                    <a:pt x="915316" y="143372"/>
                    <a:pt x="884549" y="142090"/>
                  </a:cubicBezTo>
                  <a:cubicBezTo>
                    <a:pt x="851218" y="140167"/>
                    <a:pt x="817246" y="141449"/>
                    <a:pt x="783916" y="141449"/>
                  </a:cubicBezTo>
                  <a:cubicBezTo>
                    <a:pt x="779429" y="108118"/>
                    <a:pt x="790325" y="95940"/>
                    <a:pt x="819810" y="97222"/>
                  </a:cubicBezTo>
                  <a:close/>
                  <a:moveTo>
                    <a:pt x="519191" y="96581"/>
                  </a:moveTo>
                  <a:cubicBezTo>
                    <a:pt x="551881" y="98503"/>
                    <a:pt x="584571" y="97221"/>
                    <a:pt x="619184" y="97221"/>
                  </a:cubicBezTo>
                  <a:cubicBezTo>
                    <a:pt x="618543" y="131834"/>
                    <a:pt x="604441" y="144013"/>
                    <a:pt x="574956" y="142089"/>
                  </a:cubicBezTo>
                  <a:cubicBezTo>
                    <a:pt x="542267" y="140167"/>
                    <a:pt x="509577" y="141449"/>
                    <a:pt x="474964" y="141449"/>
                  </a:cubicBezTo>
                  <a:cubicBezTo>
                    <a:pt x="476886" y="108759"/>
                    <a:pt x="489065" y="95299"/>
                    <a:pt x="519191" y="96581"/>
                  </a:cubicBezTo>
                  <a:close/>
                  <a:moveTo>
                    <a:pt x="670463" y="96580"/>
                  </a:moveTo>
                  <a:cubicBezTo>
                    <a:pt x="703152" y="98503"/>
                    <a:pt x="736483" y="97221"/>
                    <a:pt x="769814" y="97221"/>
                  </a:cubicBezTo>
                  <a:cubicBezTo>
                    <a:pt x="771096" y="133116"/>
                    <a:pt x="756353" y="144012"/>
                    <a:pt x="726869" y="142089"/>
                  </a:cubicBezTo>
                  <a:cubicBezTo>
                    <a:pt x="694820" y="140166"/>
                    <a:pt x="662130" y="141448"/>
                    <a:pt x="628799" y="141448"/>
                  </a:cubicBezTo>
                  <a:cubicBezTo>
                    <a:pt x="627517" y="106836"/>
                    <a:pt x="640336" y="95298"/>
                    <a:pt x="670463" y="96580"/>
                  </a:cubicBezTo>
                  <a:close/>
                  <a:moveTo>
                    <a:pt x="381621" y="95539"/>
                  </a:moveTo>
                  <a:cubicBezTo>
                    <a:pt x="406699" y="94016"/>
                    <a:pt x="437466" y="95298"/>
                    <a:pt x="467271" y="100426"/>
                  </a:cubicBezTo>
                  <a:cubicBezTo>
                    <a:pt x="460862" y="138243"/>
                    <a:pt x="458298" y="141448"/>
                    <a:pt x="423044" y="141448"/>
                  </a:cubicBezTo>
                  <a:cubicBezTo>
                    <a:pt x="330744" y="141448"/>
                    <a:pt x="238443" y="141448"/>
                    <a:pt x="146142" y="141448"/>
                  </a:cubicBezTo>
                  <a:cubicBezTo>
                    <a:pt x="136528" y="141448"/>
                    <a:pt x="127554" y="139526"/>
                    <a:pt x="116657" y="138884"/>
                  </a:cubicBezTo>
                  <a:cubicBezTo>
                    <a:pt x="124349" y="109400"/>
                    <a:pt x="138450" y="95298"/>
                    <a:pt x="168576" y="96580"/>
                  </a:cubicBezTo>
                  <a:cubicBezTo>
                    <a:pt x="212163" y="98503"/>
                    <a:pt x="255749" y="96580"/>
                    <a:pt x="299336" y="97862"/>
                  </a:cubicBezTo>
                  <a:cubicBezTo>
                    <a:pt x="308310" y="97862"/>
                    <a:pt x="316642" y="103631"/>
                    <a:pt x="330103" y="107477"/>
                  </a:cubicBezTo>
                  <a:cubicBezTo>
                    <a:pt x="337154" y="101388"/>
                    <a:pt x="356543" y="97061"/>
                    <a:pt x="381621" y="95539"/>
                  </a:cubicBezTo>
                  <a:close/>
                  <a:moveTo>
                    <a:pt x="1482582" y="48507"/>
                  </a:moveTo>
                  <a:cubicBezTo>
                    <a:pt x="1526810" y="48507"/>
                    <a:pt x="1569114" y="48507"/>
                    <a:pt x="1611418" y="48507"/>
                  </a:cubicBezTo>
                  <a:cubicBezTo>
                    <a:pt x="1613341" y="61327"/>
                    <a:pt x="1615264" y="71583"/>
                    <a:pt x="1617187" y="83761"/>
                  </a:cubicBezTo>
                  <a:cubicBezTo>
                    <a:pt x="1573600" y="83761"/>
                    <a:pt x="1532578" y="83761"/>
                    <a:pt x="1488992" y="83761"/>
                  </a:cubicBezTo>
                  <a:cubicBezTo>
                    <a:pt x="1487069" y="72864"/>
                    <a:pt x="1485146" y="61968"/>
                    <a:pt x="1482582" y="48507"/>
                  </a:cubicBezTo>
                  <a:close/>
                  <a:moveTo>
                    <a:pt x="2407114" y="47705"/>
                  </a:moveTo>
                  <a:cubicBezTo>
                    <a:pt x="2425942" y="47545"/>
                    <a:pt x="2444691" y="47865"/>
                    <a:pt x="2463279" y="49788"/>
                  </a:cubicBezTo>
                  <a:cubicBezTo>
                    <a:pt x="2474176" y="51070"/>
                    <a:pt x="2483791" y="69018"/>
                    <a:pt x="2501097" y="86325"/>
                  </a:cubicBezTo>
                  <a:cubicBezTo>
                    <a:pt x="2453024" y="86325"/>
                    <a:pt x="2415847" y="88889"/>
                    <a:pt x="2379311" y="85043"/>
                  </a:cubicBezTo>
                  <a:cubicBezTo>
                    <a:pt x="2367773" y="83761"/>
                    <a:pt x="2356877" y="67095"/>
                    <a:pt x="2345980" y="58121"/>
                  </a:cubicBezTo>
                  <a:cubicBezTo>
                    <a:pt x="2347262" y="54916"/>
                    <a:pt x="2348544" y="51712"/>
                    <a:pt x="2350467" y="48506"/>
                  </a:cubicBezTo>
                  <a:cubicBezTo>
                    <a:pt x="2369376" y="48506"/>
                    <a:pt x="2388285" y="47865"/>
                    <a:pt x="2407114" y="47705"/>
                  </a:cubicBezTo>
                  <a:close/>
                  <a:moveTo>
                    <a:pt x="1830873" y="47306"/>
                  </a:moveTo>
                  <a:cubicBezTo>
                    <a:pt x="1849702" y="47226"/>
                    <a:pt x="1868451" y="47546"/>
                    <a:pt x="1887039" y="49148"/>
                  </a:cubicBezTo>
                  <a:cubicBezTo>
                    <a:pt x="1896012" y="49790"/>
                    <a:pt x="1903704" y="67737"/>
                    <a:pt x="1912037" y="77993"/>
                  </a:cubicBezTo>
                  <a:cubicBezTo>
                    <a:pt x="1909473" y="80557"/>
                    <a:pt x="1907550" y="83121"/>
                    <a:pt x="1906268" y="85685"/>
                  </a:cubicBezTo>
                  <a:cubicBezTo>
                    <a:pt x="1869092" y="85685"/>
                    <a:pt x="1831914" y="87607"/>
                    <a:pt x="1794738" y="84403"/>
                  </a:cubicBezTo>
                  <a:cubicBezTo>
                    <a:pt x="1785123" y="83761"/>
                    <a:pt x="1776791" y="67096"/>
                    <a:pt x="1768458" y="57481"/>
                  </a:cubicBezTo>
                  <a:cubicBezTo>
                    <a:pt x="1770381" y="54276"/>
                    <a:pt x="1772304" y="51072"/>
                    <a:pt x="1774226" y="47866"/>
                  </a:cubicBezTo>
                  <a:cubicBezTo>
                    <a:pt x="1793135" y="47866"/>
                    <a:pt x="1812044" y="47386"/>
                    <a:pt x="1830873" y="47306"/>
                  </a:cubicBezTo>
                  <a:close/>
                  <a:moveTo>
                    <a:pt x="1972851" y="46665"/>
                  </a:moveTo>
                  <a:cubicBezTo>
                    <a:pt x="1992641" y="46585"/>
                    <a:pt x="2011069" y="46905"/>
                    <a:pt x="2029336" y="48507"/>
                  </a:cubicBezTo>
                  <a:cubicBezTo>
                    <a:pt x="2039593" y="49149"/>
                    <a:pt x="2047925" y="65814"/>
                    <a:pt x="2057539" y="75429"/>
                  </a:cubicBezTo>
                  <a:cubicBezTo>
                    <a:pt x="2056258" y="78634"/>
                    <a:pt x="2054335" y="81838"/>
                    <a:pt x="2053053" y="85044"/>
                  </a:cubicBezTo>
                  <a:cubicBezTo>
                    <a:pt x="2014594" y="85044"/>
                    <a:pt x="1976136" y="86966"/>
                    <a:pt x="1938318" y="83762"/>
                  </a:cubicBezTo>
                  <a:cubicBezTo>
                    <a:pt x="1929344" y="83120"/>
                    <a:pt x="1921652" y="64532"/>
                    <a:pt x="1908192" y="47225"/>
                  </a:cubicBezTo>
                  <a:cubicBezTo>
                    <a:pt x="1931908" y="47225"/>
                    <a:pt x="1953060" y="46745"/>
                    <a:pt x="1972851" y="46665"/>
                  </a:cubicBezTo>
                  <a:close/>
                  <a:moveTo>
                    <a:pt x="1687695" y="46665"/>
                  </a:moveTo>
                  <a:cubicBezTo>
                    <a:pt x="1706924" y="46585"/>
                    <a:pt x="1726153" y="46905"/>
                    <a:pt x="1745383" y="48507"/>
                  </a:cubicBezTo>
                  <a:cubicBezTo>
                    <a:pt x="1753074" y="49149"/>
                    <a:pt x="1759484" y="67096"/>
                    <a:pt x="1766535" y="77352"/>
                  </a:cubicBezTo>
                  <a:cubicBezTo>
                    <a:pt x="1763330" y="79916"/>
                    <a:pt x="1761407" y="83120"/>
                    <a:pt x="1759484" y="85684"/>
                  </a:cubicBezTo>
                  <a:cubicBezTo>
                    <a:pt x="1723589" y="85684"/>
                    <a:pt x="1687695" y="87608"/>
                    <a:pt x="1652441" y="84402"/>
                  </a:cubicBezTo>
                  <a:cubicBezTo>
                    <a:pt x="1642186" y="83762"/>
                    <a:pt x="1633212" y="68378"/>
                    <a:pt x="1623597" y="59404"/>
                  </a:cubicBezTo>
                  <a:cubicBezTo>
                    <a:pt x="1625520" y="55558"/>
                    <a:pt x="1627443" y="51071"/>
                    <a:pt x="1630007" y="47225"/>
                  </a:cubicBezTo>
                  <a:cubicBezTo>
                    <a:pt x="1649236" y="47225"/>
                    <a:pt x="1668465" y="46745"/>
                    <a:pt x="1687695" y="46665"/>
                  </a:cubicBezTo>
                  <a:close/>
                  <a:moveTo>
                    <a:pt x="2062666" y="46584"/>
                  </a:moveTo>
                  <a:cubicBezTo>
                    <a:pt x="2110099" y="46584"/>
                    <a:pt x="2158172" y="46584"/>
                    <a:pt x="2205605" y="46584"/>
                  </a:cubicBezTo>
                  <a:cubicBezTo>
                    <a:pt x="2236372" y="46584"/>
                    <a:pt x="2267779" y="48506"/>
                    <a:pt x="2298547" y="46584"/>
                  </a:cubicBezTo>
                  <a:cubicBezTo>
                    <a:pt x="2325467" y="44661"/>
                    <a:pt x="2339570" y="56198"/>
                    <a:pt x="2346620" y="85683"/>
                  </a:cubicBezTo>
                  <a:cubicBezTo>
                    <a:pt x="2258806" y="85683"/>
                    <a:pt x="2174197" y="86965"/>
                    <a:pt x="2090229" y="84402"/>
                  </a:cubicBezTo>
                  <a:cubicBezTo>
                    <a:pt x="2078691" y="84402"/>
                    <a:pt x="2067795" y="66454"/>
                    <a:pt x="2056898" y="56840"/>
                  </a:cubicBezTo>
                  <a:cubicBezTo>
                    <a:pt x="2058821" y="53634"/>
                    <a:pt x="2060744" y="50430"/>
                    <a:pt x="2062666" y="46584"/>
                  </a:cubicBezTo>
                  <a:close/>
                  <a:moveTo>
                    <a:pt x="1367205" y="45303"/>
                  </a:moveTo>
                  <a:cubicBezTo>
                    <a:pt x="1391563" y="46585"/>
                    <a:pt x="1415920" y="46585"/>
                    <a:pt x="1440278" y="45303"/>
                  </a:cubicBezTo>
                  <a:cubicBezTo>
                    <a:pt x="1467840" y="44662"/>
                    <a:pt x="1473608" y="58122"/>
                    <a:pt x="1467840" y="83121"/>
                  </a:cubicBezTo>
                  <a:cubicBezTo>
                    <a:pt x="1426176" y="83121"/>
                    <a:pt x="1385153" y="83121"/>
                    <a:pt x="1342849" y="83121"/>
                  </a:cubicBezTo>
                  <a:cubicBezTo>
                    <a:pt x="1334516" y="58763"/>
                    <a:pt x="1336439" y="44021"/>
                    <a:pt x="1367205" y="45303"/>
                  </a:cubicBezTo>
                  <a:close/>
                  <a:moveTo>
                    <a:pt x="1223627" y="44021"/>
                  </a:moveTo>
                  <a:cubicBezTo>
                    <a:pt x="1246702" y="45302"/>
                    <a:pt x="1270418" y="45943"/>
                    <a:pt x="1293493" y="45302"/>
                  </a:cubicBezTo>
                  <a:cubicBezTo>
                    <a:pt x="1319132" y="44021"/>
                    <a:pt x="1329388" y="53635"/>
                    <a:pt x="1320414" y="83761"/>
                  </a:cubicBezTo>
                  <a:cubicBezTo>
                    <a:pt x="1278751" y="83761"/>
                    <a:pt x="1237728" y="83761"/>
                    <a:pt x="1195423" y="83761"/>
                  </a:cubicBezTo>
                  <a:cubicBezTo>
                    <a:pt x="1187090" y="56840"/>
                    <a:pt x="1192859" y="42098"/>
                    <a:pt x="1223627" y="44021"/>
                  </a:cubicBezTo>
                  <a:close/>
                  <a:moveTo>
                    <a:pt x="919162" y="44020"/>
                  </a:moveTo>
                  <a:cubicBezTo>
                    <a:pt x="955057" y="42097"/>
                    <a:pt x="991593" y="44020"/>
                    <a:pt x="1028129" y="44020"/>
                  </a:cubicBezTo>
                  <a:cubicBezTo>
                    <a:pt x="1036462" y="78633"/>
                    <a:pt x="1023001" y="87607"/>
                    <a:pt x="995439" y="85684"/>
                  </a:cubicBezTo>
                  <a:cubicBezTo>
                    <a:pt x="964672" y="83761"/>
                    <a:pt x="933905" y="85043"/>
                    <a:pt x="900574" y="85043"/>
                  </a:cubicBezTo>
                  <a:cubicBezTo>
                    <a:pt x="896728" y="65172"/>
                    <a:pt x="892882" y="45943"/>
                    <a:pt x="919162" y="44020"/>
                  </a:cubicBezTo>
                  <a:close/>
                  <a:moveTo>
                    <a:pt x="1076842" y="43380"/>
                  </a:moveTo>
                  <a:cubicBezTo>
                    <a:pt x="1109533" y="44020"/>
                    <a:pt x="1141582" y="43380"/>
                    <a:pt x="1175553" y="43380"/>
                  </a:cubicBezTo>
                  <a:cubicBezTo>
                    <a:pt x="1175553" y="59404"/>
                    <a:pt x="1175553" y="69660"/>
                    <a:pt x="1175553" y="82479"/>
                  </a:cubicBezTo>
                  <a:cubicBezTo>
                    <a:pt x="1132608" y="82479"/>
                    <a:pt x="1090944" y="82479"/>
                    <a:pt x="1047998" y="82479"/>
                  </a:cubicBezTo>
                  <a:cubicBezTo>
                    <a:pt x="1040947" y="56840"/>
                    <a:pt x="1046716" y="42098"/>
                    <a:pt x="1076842" y="43380"/>
                  </a:cubicBezTo>
                  <a:close/>
                  <a:moveTo>
                    <a:pt x="643541" y="42739"/>
                  </a:moveTo>
                  <a:cubicBezTo>
                    <a:pt x="674949" y="44021"/>
                    <a:pt x="706357" y="43380"/>
                    <a:pt x="737765" y="43380"/>
                  </a:cubicBezTo>
                  <a:cubicBezTo>
                    <a:pt x="739688" y="77352"/>
                    <a:pt x="726868" y="87608"/>
                    <a:pt x="698665" y="85685"/>
                  </a:cubicBezTo>
                  <a:cubicBezTo>
                    <a:pt x="666616" y="83762"/>
                    <a:pt x="635209" y="85044"/>
                    <a:pt x="601237" y="85044"/>
                  </a:cubicBezTo>
                  <a:cubicBezTo>
                    <a:pt x="601237" y="52354"/>
                    <a:pt x="615338" y="41458"/>
                    <a:pt x="643541" y="42739"/>
                  </a:cubicBezTo>
                  <a:close/>
                  <a:moveTo>
                    <a:pt x="783915" y="42738"/>
                  </a:moveTo>
                  <a:cubicBezTo>
                    <a:pt x="817246" y="44020"/>
                    <a:pt x="849937" y="43379"/>
                    <a:pt x="883268" y="43379"/>
                  </a:cubicBezTo>
                  <a:cubicBezTo>
                    <a:pt x="887114" y="77351"/>
                    <a:pt x="874294" y="87607"/>
                    <a:pt x="847373" y="85684"/>
                  </a:cubicBezTo>
                  <a:cubicBezTo>
                    <a:pt x="815964" y="83761"/>
                    <a:pt x="783915" y="85043"/>
                    <a:pt x="751226" y="85043"/>
                  </a:cubicBezTo>
                  <a:cubicBezTo>
                    <a:pt x="747380" y="56199"/>
                    <a:pt x="755712" y="42097"/>
                    <a:pt x="783915" y="42738"/>
                  </a:cubicBezTo>
                  <a:close/>
                  <a:moveTo>
                    <a:pt x="496757" y="42097"/>
                  </a:moveTo>
                  <a:cubicBezTo>
                    <a:pt x="528165" y="44021"/>
                    <a:pt x="559573" y="42739"/>
                    <a:pt x="592262" y="42739"/>
                  </a:cubicBezTo>
                  <a:cubicBezTo>
                    <a:pt x="590340" y="78634"/>
                    <a:pt x="574316" y="86966"/>
                    <a:pt x="547394" y="85044"/>
                  </a:cubicBezTo>
                  <a:cubicBezTo>
                    <a:pt x="515986" y="83120"/>
                    <a:pt x="484579" y="84402"/>
                    <a:pt x="451889" y="84402"/>
                  </a:cubicBezTo>
                  <a:cubicBezTo>
                    <a:pt x="453812" y="52994"/>
                    <a:pt x="467914" y="40175"/>
                    <a:pt x="496757" y="42097"/>
                  </a:cubicBezTo>
                  <a:close/>
                  <a:moveTo>
                    <a:pt x="352537" y="42097"/>
                  </a:moveTo>
                  <a:cubicBezTo>
                    <a:pt x="382663" y="44020"/>
                    <a:pt x="413430" y="42738"/>
                    <a:pt x="444837" y="42738"/>
                  </a:cubicBezTo>
                  <a:cubicBezTo>
                    <a:pt x="440992" y="72864"/>
                    <a:pt x="430095" y="86966"/>
                    <a:pt x="401252" y="85684"/>
                  </a:cubicBezTo>
                  <a:cubicBezTo>
                    <a:pt x="369203" y="83120"/>
                    <a:pt x="336513" y="85043"/>
                    <a:pt x="301900" y="85043"/>
                  </a:cubicBezTo>
                  <a:cubicBezTo>
                    <a:pt x="307668" y="49788"/>
                    <a:pt x="324975" y="40815"/>
                    <a:pt x="352537" y="42097"/>
                  </a:cubicBezTo>
                  <a:close/>
                  <a:moveTo>
                    <a:pt x="229870" y="39344"/>
                  </a:moveTo>
                  <a:cubicBezTo>
                    <a:pt x="247377" y="39975"/>
                    <a:pt x="269210" y="42098"/>
                    <a:pt x="296772" y="45303"/>
                  </a:cubicBezTo>
                  <a:cubicBezTo>
                    <a:pt x="294208" y="72223"/>
                    <a:pt x="282671" y="86966"/>
                    <a:pt x="253186" y="85684"/>
                  </a:cubicBezTo>
                  <a:cubicBezTo>
                    <a:pt x="219214" y="83761"/>
                    <a:pt x="185883" y="85043"/>
                    <a:pt x="151270" y="85043"/>
                  </a:cubicBezTo>
                  <a:cubicBezTo>
                    <a:pt x="163769" y="48988"/>
                    <a:pt x="177350" y="37451"/>
                    <a:pt x="229870" y="39344"/>
                  </a:cubicBezTo>
                  <a:close/>
                  <a:moveTo>
                    <a:pt x="1149914" y="5561"/>
                  </a:moveTo>
                  <a:cubicBezTo>
                    <a:pt x="1180681" y="4279"/>
                    <a:pt x="1212090" y="4920"/>
                    <a:pt x="1242856" y="5561"/>
                  </a:cubicBezTo>
                  <a:cubicBezTo>
                    <a:pt x="1246702" y="5561"/>
                    <a:pt x="1254394" y="13894"/>
                    <a:pt x="1253753" y="17099"/>
                  </a:cubicBezTo>
                  <a:cubicBezTo>
                    <a:pt x="1252471" y="22867"/>
                    <a:pt x="1247343" y="31841"/>
                    <a:pt x="1242856" y="31841"/>
                  </a:cubicBezTo>
                  <a:cubicBezTo>
                    <a:pt x="1226832" y="33764"/>
                    <a:pt x="1210807" y="32482"/>
                    <a:pt x="1194783" y="32482"/>
                  </a:cubicBezTo>
                  <a:cubicBezTo>
                    <a:pt x="1180041" y="32482"/>
                    <a:pt x="1164657" y="33764"/>
                    <a:pt x="1149914" y="31841"/>
                  </a:cubicBezTo>
                  <a:cubicBezTo>
                    <a:pt x="1144787" y="31200"/>
                    <a:pt x="1136454" y="22867"/>
                    <a:pt x="1137095" y="19022"/>
                  </a:cubicBezTo>
                  <a:cubicBezTo>
                    <a:pt x="1137736" y="13894"/>
                    <a:pt x="1145428" y="5561"/>
                    <a:pt x="1149914" y="5561"/>
                  </a:cubicBezTo>
                  <a:close/>
                  <a:moveTo>
                    <a:pt x="2398300" y="5401"/>
                  </a:moveTo>
                  <a:cubicBezTo>
                    <a:pt x="2420013" y="5241"/>
                    <a:pt x="2441165" y="8767"/>
                    <a:pt x="2461356" y="26714"/>
                  </a:cubicBezTo>
                  <a:cubicBezTo>
                    <a:pt x="2405591" y="43379"/>
                    <a:pt x="2347903" y="36329"/>
                    <a:pt x="2331878" y="6202"/>
                  </a:cubicBezTo>
                  <a:cubicBezTo>
                    <a:pt x="2354312" y="9407"/>
                    <a:pt x="2376587" y="5562"/>
                    <a:pt x="2398300" y="5401"/>
                  </a:cubicBezTo>
                  <a:close/>
                  <a:moveTo>
                    <a:pt x="2240910" y="4950"/>
                  </a:moveTo>
                  <a:cubicBezTo>
                    <a:pt x="2284566" y="2035"/>
                    <a:pt x="2315694" y="13093"/>
                    <a:pt x="2324828" y="35687"/>
                  </a:cubicBezTo>
                  <a:cubicBezTo>
                    <a:pt x="2282523" y="26072"/>
                    <a:pt x="2237654" y="50429"/>
                    <a:pt x="2193427" y="12612"/>
                  </a:cubicBezTo>
                  <a:cubicBezTo>
                    <a:pt x="2210413" y="8445"/>
                    <a:pt x="2226357" y="5922"/>
                    <a:pt x="2240910" y="4950"/>
                  </a:cubicBezTo>
                  <a:close/>
                  <a:moveTo>
                    <a:pt x="1557576" y="4921"/>
                  </a:moveTo>
                  <a:cubicBezTo>
                    <a:pt x="1583856" y="3639"/>
                    <a:pt x="1610778" y="2997"/>
                    <a:pt x="1637699" y="5562"/>
                  </a:cubicBezTo>
                  <a:cubicBezTo>
                    <a:pt x="1646031" y="6203"/>
                    <a:pt x="1653082" y="17099"/>
                    <a:pt x="1661415" y="22868"/>
                  </a:cubicBezTo>
                  <a:cubicBezTo>
                    <a:pt x="1658851" y="26714"/>
                    <a:pt x="1657569" y="29919"/>
                    <a:pt x="1655646" y="33124"/>
                  </a:cubicBezTo>
                  <a:cubicBezTo>
                    <a:pt x="1622956" y="33124"/>
                    <a:pt x="1590266" y="33765"/>
                    <a:pt x="1557576" y="32483"/>
                  </a:cubicBezTo>
                  <a:cubicBezTo>
                    <a:pt x="1551166" y="32483"/>
                    <a:pt x="1545398" y="22227"/>
                    <a:pt x="1538988" y="16459"/>
                  </a:cubicBezTo>
                  <a:cubicBezTo>
                    <a:pt x="1545398" y="12613"/>
                    <a:pt x="1551166" y="5562"/>
                    <a:pt x="1557576" y="4921"/>
                  </a:cubicBezTo>
                  <a:close/>
                  <a:moveTo>
                    <a:pt x="1421689" y="4921"/>
                  </a:moveTo>
                  <a:cubicBezTo>
                    <a:pt x="1449251" y="3639"/>
                    <a:pt x="1477454" y="2997"/>
                    <a:pt x="1505016" y="5562"/>
                  </a:cubicBezTo>
                  <a:cubicBezTo>
                    <a:pt x="1512708" y="6203"/>
                    <a:pt x="1519118" y="17741"/>
                    <a:pt x="1526168" y="24150"/>
                  </a:cubicBezTo>
                  <a:cubicBezTo>
                    <a:pt x="1524246" y="26714"/>
                    <a:pt x="1522322" y="29919"/>
                    <a:pt x="1520400" y="33124"/>
                  </a:cubicBezTo>
                  <a:cubicBezTo>
                    <a:pt x="1487710" y="33124"/>
                    <a:pt x="1454379" y="33765"/>
                    <a:pt x="1421689" y="32483"/>
                  </a:cubicBezTo>
                  <a:cubicBezTo>
                    <a:pt x="1415920" y="32483"/>
                    <a:pt x="1410152" y="23509"/>
                    <a:pt x="1405024" y="18381"/>
                  </a:cubicBezTo>
                  <a:cubicBezTo>
                    <a:pt x="1410792" y="13895"/>
                    <a:pt x="1415920" y="5562"/>
                    <a:pt x="1421689" y="4921"/>
                  </a:cubicBezTo>
                  <a:close/>
                  <a:moveTo>
                    <a:pt x="2020523" y="4920"/>
                  </a:moveTo>
                  <a:cubicBezTo>
                    <a:pt x="2040554" y="8285"/>
                    <a:pt x="2053053" y="16458"/>
                    <a:pt x="2058181" y="29277"/>
                  </a:cubicBezTo>
                  <a:cubicBezTo>
                    <a:pt x="1999852" y="44020"/>
                    <a:pt x="1947292" y="35687"/>
                    <a:pt x="1937677" y="9407"/>
                  </a:cubicBezTo>
                  <a:cubicBezTo>
                    <a:pt x="1972931" y="2997"/>
                    <a:pt x="2000493" y="1555"/>
                    <a:pt x="2020523" y="4920"/>
                  </a:cubicBezTo>
                  <a:close/>
                  <a:moveTo>
                    <a:pt x="2107156" y="4429"/>
                  </a:moveTo>
                  <a:cubicBezTo>
                    <a:pt x="2150122" y="674"/>
                    <a:pt x="2183173" y="11972"/>
                    <a:pt x="2192787" y="36970"/>
                  </a:cubicBezTo>
                  <a:cubicBezTo>
                    <a:pt x="2148559" y="25432"/>
                    <a:pt x="2103691" y="50430"/>
                    <a:pt x="2061386" y="13253"/>
                  </a:cubicBezTo>
                  <a:cubicBezTo>
                    <a:pt x="2077410" y="8606"/>
                    <a:pt x="2092834" y="5682"/>
                    <a:pt x="2107156" y="4429"/>
                  </a:cubicBezTo>
                  <a:close/>
                  <a:moveTo>
                    <a:pt x="888716" y="4359"/>
                  </a:moveTo>
                  <a:cubicBezTo>
                    <a:pt x="904901" y="914"/>
                    <a:pt x="934866" y="2356"/>
                    <a:pt x="993516" y="5562"/>
                  </a:cubicBezTo>
                  <a:cubicBezTo>
                    <a:pt x="981978" y="17740"/>
                    <a:pt x="975568" y="30559"/>
                    <a:pt x="968518" y="31201"/>
                  </a:cubicBezTo>
                  <a:cubicBezTo>
                    <a:pt x="935828" y="33123"/>
                    <a:pt x="902497" y="32483"/>
                    <a:pt x="866602" y="32483"/>
                  </a:cubicBezTo>
                  <a:cubicBezTo>
                    <a:pt x="870127" y="16138"/>
                    <a:pt x="872531" y="7805"/>
                    <a:pt x="888716" y="4359"/>
                  </a:cubicBezTo>
                  <a:close/>
                  <a:moveTo>
                    <a:pt x="1331312" y="4279"/>
                  </a:moveTo>
                  <a:cubicBezTo>
                    <a:pt x="1344772" y="4279"/>
                    <a:pt x="1358874" y="2997"/>
                    <a:pt x="1372334" y="4920"/>
                  </a:cubicBezTo>
                  <a:cubicBezTo>
                    <a:pt x="1378744" y="5562"/>
                    <a:pt x="1383872" y="13894"/>
                    <a:pt x="1389641" y="18381"/>
                  </a:cubicBezTo>
                  <a:cubicBezTo>
                    <a:pt x="1384513" y="23509"/>
                    <a:pt x="1379385" y="32483"/>
                    <a:pt x="1373616" y="32483"/>
                  </a:cubicBezTo>
                  <a:cubicBezTo>
                    <a:pt x="1345413" y="33765"/>
                    <a:pt x="1316569" y="33765"/>
                    <a:pt x="1287725" y="32483"/>
                  </a:cubicBezTo>
                  <a:cubicBezTo>
                    <a:pt x="1281956" y="32483"/>
                    <a:pt x="1276187" y="23509"/>
                    <a:pt x="1270419" y="19022"/>
                  </a:cubicBezTo>
                  <a:cubicBezTo>
                    <a:pt x="1276829" y="13894"/>
                    <a:pt x="1282597" y="6202"/>
                    <a:pt x="1289648" y="4920"/>
                  </a:cubicBezTo>
                  <a:cubicBezTo>
                    <a:pt x="1303750" y="2356"/>
                    <a:pt x="1317210" y="4279"/>
                    <a:pt x="1331312" y="4279"/>
                  </a:cubicBezTo>
                  <a:close/>
                  <a:moveTo>
                    <a:pt x="1759405" y="3799"/>
                  </a:moveTo>
                  <a:cubicBezTo>
                    <a:pt x="1777593" y="7004"/>
                    <a:pt x="1786726" y="14856"/>
                    <a:pt x="1790252" y="27996"/>
                  </a:cubicBezTo>
                  <a:cubicBezTo>
                    <a:pt x="1735769" y="44662"/>
                    <a:pt x="1678081" y="35688"/>
                    <a:pt x="1674235" y="7485"/>
                  </a:cubicBezTo>
                  <a:cubicBezTo>
                    <a:pt x="1713975" y="2036"/>
                    <a:pt x="1741217" y="594"/>
                    <a:pt x="1759405" y="3799"/>
                  </a:cubicBezTo>
                  <a:close/>
                  <a:moveTo>
                    <a:pt x="1117224" y="3638"/>
                  </a:moveTo>
                  <a:cubicBezTo>
                    <a:pt x="1119788" y="6843"/>
                    <a:pt x="1122352" y="10049"/>
                    <a:pt x="1124916" y="13253"/>
                  </a:cubicBezTo>
                  <a:cubicBezTo>
                    <a:pt x="1118506" y="19663"/>
                    <a:pt x="1112096" y="30560"/>
                    <a:pt x="1105045" y="31201"/>
                  </a:cubicBezTo>
                  <a:cubicBezTo>
                    <a:pt x="1071074" y="33124"/>
                    <a:pt x="1037743" y="31842"/>
                    <a:pt x="1003771" y="31842"/>
                  </a:cubicBezTo>
                  <a:cubicBezTo>
                    <a:pt x="1001848" y="27996"/>
                    <a:pt x="999925" y="24791"/>
                    <a:pt x="998643" y="20945"/>
                  </a:cubicBezTo>
                  <a:cubicBezTo>
                    <a:pt x="1006335" y="15176"/>
                    <a:pt x="1013386" y="4280"/>
                    <a:pt x="1021718" y="4280"/>
                  </a:cubicBezTo>
                  <a:cubicBezTo>
                    <a:pt x="1053126" y="2356"/>
                    <a:pt x="1085175" y="3638"/>
                    <a:pt x="1117224" y="3638"/>
                  </a:cubicBezTo>
                  <a:close/>
                  <a:moveTo>
                    <a:pt x="1848320" y="2697"/>
                  </a:moveTo>
                  <a:cubicBezTo>
                    <a:pt x="1887680" y="-127"/>
                    <a:pt x="1918928" y="10209"/>
                    <a:pt x="1924216" y="29919"/>
                  </a:cubicBezTo>
                  <a:cubicBezTo>
                    <a:pt x="1856913" y="43380"/>
                    <a:pt x="1812685" y="35688"/>
                    <a:pt x="1806917" y="10049"/>
                  </a:cubicBezTo>
                  <a:cubicBezTo>
                    <a:pt x="1821179" y="6043"/>
                    <a:pt x="1835200" y="3639"/>
                    <a:pt x="1848320" y="2697"/>
                  </a:cubicBezTo>
                  <a:close/>
                  <a:moveTo>
                    <a:pt x="360550" y="1876"/>
                  </a:moveTo>
                  <a:cubicBezTo>
                    <a:pt x="380901" y="-1649"/>
                    <a:pt x="409264" y="-207"/>
                    <a:pt x="446120" y="6203"/>
                  </a:cubicBezTo>
                  <a:cubicBezTo>
                    <a:pt x="437146" y="33765"/>
                    <a:pt x="386509" y="42098"/>
                    <a:pt x="323052" y="27355"/>
                  </a:cubicBezTo>
                  <a:cubicBezTo>
                    <a:pt x="327859" y="13895"/>
                    <a:pt x="340198" y="5402"/>
                    <a:pt x="360550" y="1876"/>
                  </a:cubicBezTo>
                  <a:close/>
                  <a:moveTo>
                    <a:pt x="716613" y="1716"/>
                  </a:moveTo>
                  <a:cubicBezTo>
                    <a:pt x="712126" y="35047"/>
                    <a:pt x="675590" y="41457"/>
                    <a:pt x="595468" y="23509"/>
                  </a:cubicBezTo>
                  <a:cubicBezTo>
                    <a:pt x="630081" y="-13668"/>
                    <a:pt x="675590" y="12613"/>
                    <a:pt x="716613" y="1716"/>
                  </a:cubicBezTo>
                  <a:close/>
                  <a:moveTo>
                    <a:pt x="800382" y="1645"/>
                  </a:moveTo>
                  <a:cubicBezTo>
                    <a:pt x="816246" y="2316"/>
                    <a:pt x="835675" y="4119"/>
                    <a:pt x="859552" y="6843"/>
                  </a:cubicBezTo>
                  <a:cubicBezTo>
                    <a:pt x="848014" y="17740"/>
                    <a:pt x="841604" y="29919"/>
                    <a:pt x="833913" y="30559"/>
                  </a:cubicBezTo>
                  <a:cubicBezTo>
                    <a:pt x="800582" y="33123"/>
                    <a:pt x="767251" y="31841"/>
                    <a:pt x="730074" y="31841"/>
                  </a:cubicBezTo>
                  <a:cubicBezTo>
                    <a:pt x="737285" y="7805"/>
                    <a:pt x="752789" y="-368"/>
                    <a:pt x="800382" y="1645"/>
                  </a:cubicBezTo>
                  <a:close/>
                  <a:moveTo>
                    <a:pt x="529888" y="603"/>
                  </a:moveTo>
                  <a:cubicBezTo>
                    <a:pt x="544430" y="1274"/>
                    <a:pt x="561497" y="3157"/>
                    <a:pt x="581367" y="6202"/>
                  </a:cubicBezTo>
                  <a:cubicBezTo>
                    <a:pt x="574957" y="34406"/>
                    <a:pt x="532652" y="42097"/>
                    <a:pt x="459581" y="28637"/>
                  </a:cubicBezTo>
                  <a:cubicBezTo>
                    <a:pt x="465350" y="7484"/>
                    <a:pt x="486262" y="-1410"/>
                    <a:pt x="529888" y="603"/>
                  </a:cubicBezTo>
                  <a:close/>
                  <a:moveTo>
                    <a:pt x="310875" y="434"/>
                  </a:moveTo>
                  <a:cubicBezTo>
                    <a:pt x="302542" y="33765"/>
                    <a:pt x="253187" y="42098"/>
                    <a:pt x="179474" y="24151"/>
                  </a:cubicBezTo>
                  <a:cubicBezTo>
                    <a:pt x="221138" y="-16232"/>
                    <a:pt x="268570" y="13254"/>
                    <a:pt x="310875" y="434"/>
                  </a:cubicBezTo>
                  <a:close/>
                </a:path>
              </a:pathLst>
            </a:custGeom>
            <a:solidFill>
              <a:schemeClr val="accent1">
                <a:lumMod val="75000"/>
              </a:schemeClr>
            </a:solidFill>
            <a:ln w="9525" cap="flat">
              <a:noFill/>
              <a:prstDash val="solid"/>
              <a:miter/>
            </a:ln>
          </p:spPr>
          <p:txBody>
            <a:bodyPr wrap="square" rtlCol="0" anchor="ctr">
              <a:noAutofit/>
            </a:bodyPr>
            <a:lstStyle/>
            <a:p>
              <a:endParaRPr lang="en-US"/>
            </a:p>
          </p:txBody>
        </p:sp>
        <p:sp>
          <p:nvSpPr>
            <p:cNvPr id="91" name="Freeform: Shape 90">
              <a:extLst>
                <a:ext uri="{FF2B5EF4-FFF2-40B4-BE49-F238E27FC236}">
                  <a16:creationId xmlns:a16="http://schemas.microsoft.com/office/drawing/2014/main" id="{0583E431-7DD8-4474-A7EC-8E58A4178F20}"/>
                </a:ext>
              </a:extLst>
            </p:cNvPr>
            <p:cNvSpPr/>
            <p:nvPr/>
          </p:nvSpPr>
          <p:spPr>
            <a:xfrm>
              <a:off x="2354140" y="5141372"/>
              <a:ext cx="621749" cy="153835"/>
            </a:xfrm>
            <a:custGeom>
              <a:avLst/>
              <a:gdLst>
                <a:gd name="connsiteX0" fmla="*/ 874395 w 923925"/>
                <a:gd name="connsiteY0" fmla="*/ 0 h 228600"/>
                <a:gd name="connsiteX1" fmla="*/ 926782 w 923925"/>
                <a:gd name="connsiteY1" fmla="*/ 228600 h 228600"/>
                <a:gd name="connsiteX2" fmla="*/ 0 w 923925"/>
                <a:gd name="connsiteY2" fmla="*/ 228600 h 228600"/>
                <a:gd name="connsiteX3" fmla="*/ 46672 w 923925"/>
                <a:gd name="connsiteY3" fmla="*/ 18097 h 228600"/>
                <a:gd name="connsiteX4" fmla="*/ 75247 w 923925"/>
                <a:gd name="connsiteY4" fmla="*/ 953 h 228600"/>
                <a:gd name="connsiteX5" fmla="*/ 874395 w 923925"/>
                <a:gd name="connsiteY5" fmla="*/ 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3925" h="228600">
                  <a:moveTo>
                    <a:pt x="874395" y="0"/>
                  </a:moveTo>
                  <a:cubicBezTo>
                    <a:pt x="891540" y="74295"/>
                    <a:pt x="908685" y="149543"/>
                    <a:pt x="926782" y="228600"/>
                  </a:cubicBezTo>
                  <a:cubicBezTo>
                    <a:pt x="618172" y="228600"/>
                    <a:pt x="313372" y="228600"/>
                    <a:pt x="0" y="228600"/>
                  </a:cubicBezTo>
                  <a:cubicBezTo>
                    <a:pt x="16192" y="155257"/>
                    <a:pt x="29528" y="85725"/>
                    <a:pt x="46672" y="18097"/>
                  </a:cubicBezTo>
                  <a:cubicBezTo>
                    <a:pt x="48578" y="10478"/>
                    <a:pt x="64770" y="953"/>
                    <a:pt x="75247" y="953"/>
                  </a:cubicBezTo>
                  <a:cubicBezTo>
                    <a:pt x="339090" y="0"/>
                    <a:pt x="603885" y="0"/>
                    <a:pt x="874395" y="0"/>
                  </a:cubicBezTo>
                  <a:close/>
                </a:path>
              </a:pathLst>
            </a:custGeom>
            <a:solidFill>
              <a:schemeClr val="accent1">
                <a:lumMod val="7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F11E029-EE4E-47A8-A49D-2624DDFB95CC}"/>
                </a:ext>
              </a:extLst>
            </p:cNvPr>
            <p:cNvSpPr/>
            <p:nvPr/>
          </p:nvSpPr>
          <p:spPr>
            <a:xfrm>
              <a:off x="2709333" y="2077401"/>
              <a:ext cx="2660060" cy="2756206"/>
            </a:xfrm>
            <a:custGeom>
              <a:avLst/>
              <a:gdLst>
                <a:gd name="connsiteX0" fmla="*/ 3877491 w 3952875"/>
                <a:gd name="connsiteY0" fmla="*/ 3295792 h 4095750"/>
                <a:gd name="connsiteX1" fmla="*/ 3034528 w 3952875"/>
                <a:gd name="connsiteY1" fmla="*/ 2520458 h 4095750"/>
                <a:gd name="connsiteX2" fmla="*/ 2997381 w 3952875"/>
                <a:gd name="connsiteY2" fmla="*/ 2485215 h 4095750"/>
                <a:gd name="connsiteX3" fmla="*/ 3021193 w 3952875"/>
                <a:gd name="connsiteY3" fmla="*/ 2444258 h 4095750"/>
                <a:gd name="connsiteX4" fmla="*/ 3215503 w 3952875"/>
                <a:gd name="connsiteY4" fmla="*/ 1302210 h 4095750"/>
                <a:gd name="connsiteX5" fmla="*/ 1768656 w 3952875"/>
                <a:gd name="connsiteY5" fmla="*/ 4905 h 4095750"/>
                <a:gd name="connsiteX6" fmla="*/ 217986 w 3952875"/>
                <a:gd name="connsiteY6" fmla="*/ 810720 h 4095750"/>
                <a:gd name="connsiteX7" fmla="*/ 78921 w 3952875"/>
                <a:gd name="connsiteY7" fmla="*/ 1110757 h 4095750"/>
                <a:gd name="connsiteX8" fmla="*/ 325618 w 3952875"/>
                <a:gd name="connsiteY8" fmla="*/ 2589037 h 4095750"/>
                <a:gd name="connsiteX9" fmla="*/ 1662928 w 3952875"/>
                <a:gd name="connsiteY9" fmla="*/ 3242452 h 4095750"/>
                <a:gd name="connsiteX10" fmla="*/ 2351586 w 3952875"/>
                <a:gd name="connsiteY10" fmla="*/ 3085290 h 4095750"/>
                <a:gd name="connsiteX11" fmla="*/ 2367778 w 3952875"/>
                <a:gd name="connsiteY11" fmla="*/ 3106245 h 4095750"/>
                <a:gd name="connsiteX12" fmla="*/ 3026908 w 3952875"/>
                <a:gd name="connsiteY12" fmla="*/ 4010167 h 4095750"/>
                <a:gd name="connsiteX13" fmla="*/ 3383143 w 3952875"/>
                <a:gd name="connsiteY13" fmla="*/ 4050173 h 4095750"/>
                <a:gd name="connsiteX14" fmla="*/ 3854631 w 3952875"/>
                <a:gd name="connsiteY14" fmla="*/ 3633930 h 4095750"/>
                <a:gd name="connsiteX15" fmla="*/ 3892731 w 3952875"/>
                <a:gd name="connsiteY15" fmla="*/ 3592020 h 4095750"/>
                <a:gd name="connsiteX16" fmla="*/ 3957501 w 3952875"/>
                <a:gd name="connsiteY16" fmla="*/ 3442477 h 4095750"/>
                <a:gd name="connsiteX17" fmla="*/ 3877491 w 3952875"/>
                <a:gd name="connsiteY17" fmla="*/ 3295792 h 4095750"/>
                <a:gd name="connsiteX18" fmla="*/ 1598158 w 3952875"/>
                <a:gd name="connsiteY18" fmla="*/ 3039570 h 4095750"/>
                <a:gd name="connsiteX19" fmla="*/ 194173 w 3952875"/>
                <a:gd name="connsiteY19" fmla="*/ 1613677 h 4095750"/>
                <a:gd name="connsiteX20" fmla="*/ 1625781 w 3952875"/>
                <a:gd name="connsiteY20" fmla="*/ 206835 h 4095750"/>
                <a:gd name="connsiteX21" fmla="*/ 3028813 w 3952875"/>
                <a:gd name="connsiteY21" fmla="*/ 1634632 h 4095750"/>
                <a:gd name="connsiteX22" fmla="*/ 1598158 w 3952875"/>
                <a:gd name="connsiteY22" fmla="*/ 3039570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952875" h="4095750">
                  <a:moveTo>
                    <a:pt x="3877491" y="3295792"/>
                  </a:moveTo>
                  <a:cubicBezTo>
                    <a:pt x="3595551" y="3038617"/>
                    <a:pt x="3315516" y="2778585"/>
                    <a:pt x="3034528" y="2520458"/>
                  </a:cubicBezTo>
                  <a:cubicBezTo>
                    <a:pt x="3022146" y="2509027"/>
                    <a:pt x="3009763" y="2496645"/>
                    <a:pt x="2997381" y="2485215"/>
                  </a:cubicBezTo>
                  <a:cubicBezTo>
                    <a:pt x="3006906" y="2469023"/>
                    <a:pt x="3013574" y="2456640"/>
                    <a:pt x="3021193" y="2444258"/>
                  </a:cubicBezTo>
                  <a:cubicBezTo>
                    <a:pt x="3227886" y="2088022"/>
                    <a:pt x="3294561" y="1706070"/>
                    <a:pt x="3215503" y="1302210"/>
                  </a:cubicBezTo>
                  <a:cubicBezTo>
                    <a:pt x="3077391" y="597360"/>
                    <a:pt x="2480174" y="53482"/>
                    <a:pt x="1768656" y="4905"/>
                  </a:cubicBezTo>
                  <a:cubicBezTo>
                    <a:pt x="1094286" y="-40815"/>
                    <a:pt x="574221" y="233505"/>
                    <a:pt x="217986" y="810720"/>
                  </a:cubicBezTo>
                  <a:cubicBezTo>
                    <a:pt x="196078" y="846915"/>
                    <a:pt x="104638" y="1035510"/>
                    <a:pt x="78921" y="1110757"/>
                  </a:cubicBezTo>
                  <a:cubicBezTo>
                    <a:pt x="-76337" y="1647967"/>
                    <a:pt x="-6804" y="2144220"/>
                    <a:pt x="325618" y="2589037"/>
                  </a:cubicBezTo>
                  <a:cubicBezTo>
                    <a:pt x="657088" y="3031950"/>
                    <a:pt x="1113336" y="3237690"/>
                    <a:pt x="1662928" y="3242452"/>
                  </a:cubicBezTo>
                  <a:cubicBezTo>
                    <a:pt x="1761036" y="3242452"/>
                    <a:pt x="2142036" y="3175777"/>
                    <a:pt x="2351586" y="3085290"/>
                  </a:cubicBezTo>
                  <a:cubicBezTo>
                    <a:pt x="2352538" y="3086242"/>
                    <a:pt x="2360158" y="3095767"/>
                    <a:pt x="2367778" y="3106245"/>
                  </a:cubicBezTo>
                  <a:cubicBezTo>
                    <a:pt x="2587806" y="3407235"/>
                    <a:pt x="2806881" y="3709177"/>
                    <a:pt x="3026908" y="4010167"/>
                  </a:cubicBezTo>
                  <a:cubicBezTo>
                    <a:pt x="3101203" y="4111133"/>
                    <a:pt x="3289799" y="4132087"/>
                    <a:pt x="3383143" y="4050173"/>
                  </a:cubicBezTo>
                  <a:cubicBezTo>
                    <a:pt x="3540306" y="3912060"/>
                    <a:pt x="3697468" y="3772995"/>
                    <a:pt x="3854631" y="3633930"/>
                  </a:cubicBezTo>
                  <a:cubicBezTo>
                    <a:pt x="3868918" y="3621548"/>
                    <a:pt x="3881301" y="3607260"/>
                    <a:pt x="3892731" y="3592020"/>
                  </a:cubicBezTo>
                  <a:cubicBezTo>
                    <a:pt x="3932736" y="3538680"/>
                    <a:pt x="3952738" y="3503437"/>
                    <a:pt x="3957501" y="3442477"/>
                  </a:cubicBezTo>
                  <a:cubicBezTo>
                    <a:pt x="3959406" y="3398662"/>
                    <a:pt x="3910828" y="3326273"/>
                    <a:pt x="3877491" y="3295792"/>
                  </a:cubicBezTo>
                  <a:close/>
                  <a:moveTo>
                    <a:pt x="1598158" y="3039570"/>
                  </a:moveTo>
                  <a:cubicBezTo>
                    <a:pt x="811393" y="3026235"/>
                    <a:pt x="181791" y="2387108"/>
                    <a:pt x="194173" y="1613677"/>
                  </a:cubicBezTo>
                  <a:cubicBezTo>
                    <a:pt x="206556" y="821197"/>
                    <a:pt x="845683" y="193500"/>
                    <a:pt x="1625781" y="206835"/>
                  </a:cubicBezTo>
                  <a:cubicBezTo>
                    <a:pt x="2411593" y="220170"/>
                    <a:pt x="3040243" y="860250"/>
                    <a:pt x="3028813" y="1634632"/>
                  </a:cubicBezTo>
                  <a:cubicBezTo>
                    <a:pt x="3016431" y="2420445"/>
                    <a:pt x="2373493" y="3052905"/>
                    <a:pt x="1598158" y="3039570"/>
                  </a:cubicBezTo>
                  <a:close/>
                </a:path>
              </a:pathLst>
            </a:custGeom>
            <a:solidFill>
              <a:schemeClr val="accent3"/>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DF375085-4E9E-4CD4-B48E-19513A46CF85}"/>
                </a:ext>
              </a:extLst>
            </p:cNvPr>
            <p:cNvSpPr/>
            <p:nvPr/>
          </p:nvSpPr>
          <p:spPr>
            <a:xfrm>
              <a:off x="3600791" y="2447478"/>
              <a:ext cx="439253" cy="1392068"/>
            </a:xfrm>
            <a:custGeom>
              <a:avLst/>
              <a:gdLst>
                <a:gd name="connsiteX0" fmla="*/ 25050 w 439253"/>
                <a:gd name="connsiteY0" fmla="*/ 443420 h 1392068"/>
                <a:gd name="connsiteX1" fmla="*/ 413483 w 439253"/>
                <a:gd name="connsiteY1" fmla="*/ 443420 h 1392068"/>
                <a:gd name="connsiteX2" fmla="*/ 413483 w 439253"/>
                <a:gd name="connsiteY2" fmla="*/ 1392068 h 1392068"/>
                <a:gd name="connsiteX3" fmla="*/ 25050 w 439253"/>
                <a:gd name="connsiteY3" fmla="*/ 1392068 h 1392068"/>
                <a:gd name="connsiteX4" fmla="*/ 25050 w 439253"/>
                <a:gd name="connsiteY4" fmla="*/ 443420 h 1392068"/>
                <a:gd name="connsiteX5" fmla="*/ 230242 w 439253"/>
                <a:gd name="connsiteY5" fmla="*/ 103 h 1392068"/>
                <a:gd name="connsiteX6" fmla="*/ 328232 w 439253"/>
                <a:gd name="connsiteY6" fmla="*/ 21015 h 1392068"/>
                <a:gd name="connsiteX7" fmla="*/ 439121 w 439253"/>
                <a:gd name="connsiteY7" fmla="*/ 174849 h 1392068"/>
                <a:gd name="connsiteX8" fmla="*/ 335924 w 439253"/>
                <a:gd name="connsiteY8" fmla="*/ 343427 h 1392068"/>
                <a:gd name="connsiteX9" fmla="*/ 217984 w 439253"/>
                <a:gd name="connsiteY9" fmla="*/ 374194 h 1392068"/>
                <a:gd name="connsiteX10" fmla="*/ 101966 w 439253"/>
                <a:gd name="connsiteY10" fmla="*/ 340222 h 1392068"/>
                <a:gd name="connsiteX11" fmla="*/ 692 w 439253"/>
                <a:gd name="connsiteY11" fmla="*/ 169722 h 1392068"/>
                <a:gd name="connsiteX12" fmla="*/ 130811 w 439253"/>
                <a:gd name="connsiteY12" fmla="*/ 13323 h 1392068"/>
                <a:gd name="connsiteX13" fmla="*/ 230242 w 439253"/>
                <a:gd name="connsiteY13" fmla="*/ 103 h 1392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9253" h="1392068">
                  <a:moveTo>
                    <a:pt x="25050" y="443420"/>
                  </a:moveTo>
                  <a:cubicBezTo>
                    <a:pt x="154528" y="443420"/>
                    <a:pt x="282724" y="443420"/>
                    <a:pt x="413483" y="443420"/>
                  </a:cubicBezTo>
                  <a:cubicBezTo>
                    <a:pt x="413483" y="759422"/>
                    <a:pt x="413483" y="1074783"/>
                    <a:pt x="413483" y="1392068"/>
                  </a:cubicBezTo>
                  <a:cubicBezTo>
                    <a:pt x="285287" y="1392068"/>
                    <a:pt x="156451" y="1392068"/>
                    <a:pt x="25050" y="1392068"/>
                  </a:cubicBezTo>
                  <a:cubicBezTo>
                    <a:pt x="25050" y="1074143"/>
                    <a:pt x="25050" y="760063"/>
                    <a:pt x="25050" y="443420"/>
                  </a:cubicBezTo>
                  <a:close/>
                  <a:moveTo>
                    <a:pt x="230242" y="103"/>
                  </a:moveTo>
                  <a:cubicBezTo>
                    <a:pt x="263333" y="984"/>
                    <a:pt x="296183" y="7554"/>
                    <a:pt x="328232" y="21015"/>
                  </a:cubicBezTo>
                  <a:cubicBezTo>
                    <a:pt x="395534" y="49218"/>
                    <a:pt x="435916" y="99214"/>
                    <a:pt x="439121" y="174849"/>
                  </a:cubicBezTo>
                  <a:cubicBezTo>
                    <a:pt x="441685" y="253690"/>
                    <a:pt x="407072" y="312019"/>
                    <a:pt x="335924" y="343427"/>
                  </a:cubicBezTo>
                  <a:cubicBezTo>
                    <a:pt x="300670" y="358810"/>
                    <a:pt x="259647" y="363938"/>
                    <a:pt x="217984" y="374194"/>
                  </a:cubicBezTo>
                  <a:cubicBezTo>
                    <a:pt x="178243" y="362656"/>
                    <a:pt x="137861" y="356887"/>
                    <a:pt x="101966" y="340222"/>
                  </a:cubicBezTo>
                  <a:cubicBezTo>
                    <a:pt x="32741" y="308173"/>
                    <a:pt x="-5718" y="238307"/>
                    <a:pt x="692" y="169722"/>
                  </a:cubicBezTo>
                  <a:cubicBezTo>
                    <a:pt x="8384" y="92164"/>
                    <a:pt x="53893" y="35758"/>
                    <a:pt x="130811" y="13323"/>
                  </a:cubicBezTo>
                  <a:cubicBezTo>
                    <a:pt x="163821" y="4029"/>
                    <a:pt x="197152" y="-778"/>
                    <a:pt x="230242" y="103"/>
                  </a:cubicBezTo>
                  <a:close/>
                </a:path>
              </a:pathLst>
            </a:custGeom>
            <a:solidFill>
              <a:schemeClr val="accent3"/>
            </a:solidFill>
            <a:ln w="9525" cap="flat">
              <a:noFill/>
              <a:prstDash val="solid"/>
              <a:miter/>
            </a:ln>
          </p:spPr>
          <p:txBody>
            <a:bodyPr wrap="square" rtlCol="0" anchor="ctr">
              <a:noAutofit/>
            </a:bodyPr>
            <a:lstStyle/>
            <a:p>
              <a:endParaRPr lang="en-US" dirty="0"/>
            </a:p>
          </p:txBody>
        </p:sp>
      </p:grpSp>
      <p:sp>
        <p:nvSpPr>
          <p:cNvPr id="8" name="TextBox 7">
            <a:extLst>
              <a:ext uri="{FF2B5EF4-FFF2-40B4-BE49-F238E27FC236}">
                <a16:creationId xmlns:a16="http://schemas.microsoft.com/office/drawing/2014/main" id="{79CB47B1-5B96-4DC4-A19D-C45C7177F164}"/>
              </a:ext>
            </a:extLst>
          </p:cNvPr>
          <p:cNvSpPr txBox="1"/>
          <p:nvPr/>
        </p:nvSpPr>
        <p:spPr>
          <a:xfrm>
            <a:off x="4832042" y="3980888"/>
            <a:ext cx="5994129" cy="2031325"/>
          </a:xfrm>
          <a:prstGeom prst="rect">
            <a:avLst/>
          </a:prstGeom>
          <a:noFill/>
        </p:spPr>
        <p:txBody>
          <a:bodyPr wrap="square" rtlCol="0">
            <a:spAutoFit/>
          </a:bodyPr>
          <a:lstStyle/>
          <a:p>
            <a:pPr algn="just"/>
            <a:r>
              <a:rPr lang="en-US" dirty="0"/>
              <a:t>       Create the database for students who study in 10 and 11</a:t>
            </a:r>
            <a:r>
              <a:rPr lang="en-US" baseline="30000" dirty="0"/>
              <a:t>th</a:t>
            </a:r>
            <a:r>
              <a:rPr lang="en-US" dirty="0"/>
              <a:t> grade that will store:</a:t>
            </a:r>
          </a:p>
          <a:p>
            <a:pPr marL="285750" indent="-285750" algn="just">
              <a:buFont typeface="Wingdings" panose="05000000000000000000" pitchFamily="2" charset="2"/>
              <a:buChar char="Ø"/>
            </a:pPr>
            <a:r>
              <a:rPr lang="en-US" dirty="0"/>
              <a:t>student data</a:t>
            </a:r>
          </a:p>
          <a:p>
            <a:pPr marL="285750" indent="-285750" algn="just">
              <a:buFont typeface="Wingdings" panose="05000000000000000000" pitchFamily="2" charset="2"/>
              <a:buChar char="Ø"/>
            </a:pPr>
            <a:r>
              <a:rPr lang="en-US" dirty="0"/>
              <a:t>attendance</a:t>
            </a:r>
          </a:p>
          <a:p>
            <a:pPr marL="285750" indent="-285750" algn="just">
              <a:buFont typeface="Wingdings" panose="05000000000000000000" pitchFamily="2" charset="2"/>
              <a:buChar char="Ø"/>
            </a:pPr>
            <a:r>
              <a:rPr lang="en-US" dirty="0"/>
              <a:t>exam details</a:t>
            </a:r>
          </a:p>
          <a:p>
            <a:pPr marL="285750" indent="-285750" algn="just">
              <a:buFont typeface="Wingdings" panose="05000000000000000000" pitchFamily="2" charset="2"/>
              <a:buChar char="Ø"/>
            </a:pPr>
            <a:r>
              <a:rPr lang="en-US" dirty="0"/>
              <a:t>grades</a:t>
            </a:r>
          </a:p>
          <a:p>
            <a:pPr marL="285750" indent="-285750" algn="just">
              <a:buFont typeface="Wingdings" panose="05000000000000000000" pitchFamily="2" charset="2"/>
              <a:buChar char="Ø"/>
            </a:pPr>
            <a:r>
              <a:rPr lang="en-US" dirty="0"/>
              <a:t>courses</a:t>
            </a:r>
            <a:endParaRPr lang="ru-RU" dirty="0"/>
          </a:p>
        </p:txBody>
      </p:sp>
      <p:sp>
        <p:nvSpPr>
          <p:cNvPr id="49" name="Rounded Rectangle 51">
            <a:extLst>
              <a:ext uri="{FF2B5EF4-FFF2-40B4-BE49-F238E27FC236}">
                <a16:creationId xmlns:a16="http://schemas.microsoft.com/office/drawing/2014/main" id="{E9E5EA3C-8E14-46DC-B4D7-7F630F1EB53F}"/>
              </a:ext>
            </a:extLst>
          </p:cNvPr>
          <p:cNvSpPr/>
          <p:nvPr/>
        </p:nvSpPr>
        <p:spPr>
          <a:xfrm rot="16200000" flipH="1">
            <a:off x="4758261" y="1283761"/>
            <a:ext cx="425466" cy="529424"/>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9" name="TextBox 8">
            <a:extLst>
              <a:ext uri="{FF2B5EF4-FFF2-40B4-BE49-F238E27FC236}">
                <a16:creationId xmlns:a16="http://schemas.microsoft.com/office/drawing/2014/main" id="{821C64A0-EDC1-4491-A05A-01030C8C0E2A}"/>
              </a:ext>
            </a:extLst>
          </p:cNvPr>
          <p:cNvSpPr txBox="1"/>
          <p:nvPr/>
        </p:nvSpPr>
        <p:spPr>
          <a:xfrm>
            <a:off x="5230661" y="1351700"/>
            <a:ext cx="3934472" cy="461665"/>
          </a:xfrm>
          <a:prstGeom prst="rect">
            <a:avLst/>
          </a:prstGeom>
          <a:noFill/>
        </p:spPr>
        <p:txBody>
          <a:bodyPr wrap="square" rtlCol="0">
            <a:spAutoFit/>
          </a:bodyPr>
          <a:lstStyle/>
          <a:p>
            <a:r>
              <a:rPr lang="en-US" sz="2400" b="1" dirty="0">
                <a:solidFill>
                  <a:schemeClr val="accent1"/>
                </a:solidFill>
              </a:rPr>
              <a:t>Project idea</a:t>
            </a:r>
            <a:endParaRPr lang="ru-RU" sz="2400" b="1" dirty="0">
              <a:solidFill>
                <a:schemeClr val="accent1"/>
              </a:solidFill>
            </a:endParaRPr>
          </a:p>
        </p:txBody>
      </p:sp>
      <p:sp>
        <p:nvSpPr>
          <p:cNvPr id="13" name="TextBox 12">
            <a:extLst>
              <a:ext uri="{FF2B5EF4-FFF2-40B4-BE49-F238E27FC236}">
                <a16:creationId xmlns:a16="http://schemas.microsoft.com/office/drawing/2014/main" id="{D6522FD3-FA2E-4D14-A5C0-AE4AAFBD451B}"/>
              </a:ext>
            </a:extLst>
          </p:cNvPr>
          <p:cNvSpPr txBox="1"/>
          <p:nvPr/>
        </p:nvSpPr>
        <p:spPr>
          <a:xfrm>
            <a:off x="4816834" y="1934619"/>
            <a:ext cx="6024546" cy="1477328"/>
          </a:xfrm>
          <a:prstGeom prst="rect">
            <a:avLst/>
          </a:prstGeom>
          <a:noFill/>
        </p:spPr>
        <p:txBody>
          <a:bodyPr wrap="square" rtlCol="0">
            <a:spAutoFit/>
          </a:bodyPr>
          <a:lstStyle/>
          <a:p>
            <a:pPr algn="just"/>
            <a:r>
              <a:rPr lang="en-US" dirty="0"/>
              <a:t>        Create a practical and convenient system for getting information about students and their parents. It allows to access all student-related information with ease, thus facilitating the work of school administrators and teachers. </a:t>
            </a:r>
            <a:endParaRPr lang="ru-RU" dirty="0"/>
          </a:p>
        </p:txBody>
      </p:sp>
      <p:sp>
        <p:nvSpPr>
          <p:cNvPr id="68" name="Rectangle 30">
            <a:extLst>
              <a:ext uri="{FF2B5EF4-FFF2-40B4-BE49-F238E27FC236}">
                <a16:creationId xmlns:a16="http://schemas.microsoft.com/office/drawing/2014/main" id="{F015A10F-C3E7-45D5-A136-14A4B2D02D4F}"/>
              </a:ext>
            </a:extLst>
          </p:cNvPr>
          <p:cNvSpPr/>
          <p:nvPr/>
        </p:nvSpPr>
        <p:spPr>
          <a:xfrm>
            <a:off x="4784303" y="3574475"/>
            <a:ext cx="392435" cy="349448"/>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4" name="TextBox 13">
            <a:extLst>
              <a:ext uri="{FF2B5EF4-FFF2-40B4-BE49-F238E27FC236}">
                <a16:creationId xmlns:a16="http://schemas.microsoft.com/office/drawing/2014/main" id="{7CD57460-208F-4BB9-95CB-4B67EC2D8ACE}"/>
              </a:ext>
            </a:extLst>
          </p:cNvPr>
          <p:cNvSpPr txBox="1"/>
          <p:nvPr/>
        </p:nvSpPr>
        <p:spPr>
          <a:xfrm>
            <a:off x="5184651" y="3519224"/>
            <a:ext cx="2013246" cy="461665"/>
          </a:xfrm>
          <a:prstGeom prst="rect">
            <a:avLst/>
          </a:prstGeom>
          <a:noFill/>
        </p:spPr>
        <p:txBody>
          <a:bodyPr wrap="square" rtlCol="0">
            <a:spAutoFit/>
          </a:bodyPr>
          <a:lstStyle/>
          <a:p>
            <a:r>
              <a:rPr lang="en-US" sz="2400" b="1" dirty="0">
                <a:solidFill>
                  <a:schemeClr val="accent1"/>
                </a:solidFill>
              </a:rPr>
              <a:t>Project task</a:t>
            </a:r>
            <a:endParaRPr lang="ru-RU" sz="2400" b="1" dirty="0">
              <a:solidFill>
                <a:schemeClr val="accent1"/>
              </a:solidFill>
            </a:endParaRPr>
          </a:p>
        </p:txBody>
      </p:sp>
      <p:sp>
        <p:nvSpPr>
          <p:cNvPr id="17" name="TextBox 16">
            <a:extLst>
              <a:ext uri="{FF2B5EF4-FFF2-40B4-BE49-F238E27FC236}">
                <a16:creationId xmlns:a16="http://schemas.microsoft.com/office/drawing/2014/main" id="{B724262C-B965-49BF-B642-910B80FDF737}"/>
              </a:ext>
            </a:extLst>
          </p:cNvPr>
          <p:cNvSpPr txBox="1"/>
          <p:nvPr/>
        </p:nvSpPr>
        <p:spPr>
          <a:xfrm>
            <a:off x="11447721" y="258265"/>
            <a:ext cx="744279" cy="461665"/>
          </a:xfrm>
          <a:prstGeom prst="rect">
            <a:avLst/>
          </a:prstGeom>
          <a:noFill/>
        </p:spPr>
        <p:txBody>
          <a:bodyPr wrap="square" rtlCol="0">
            <a:spAutoFit/>
          </a:bodyPr>
          <a:lstStyle/>
          <a:p>
            <a:r>
              <a:rPr lang="en-US" sz="2400" b="1" dirty="0">
                <a:solidFill>
                  <a:schemeClr val="accent1"/>
                </a:solidFill>
              </a:rPr>
              <a:t>3</a:t>
            </a:r>
            <a:endParaRPr lang="ru-RU" sz="2400" b="1" dirty="0">
              <a:solidFill>
                <a:schemeClr val="accent1"/>
              </a:solidFill>
            </a:endParaRPr>
          </a:p>
        </p:txBody>
      </p:sp>
    </p:spTree>
    <p:extLst>
      <p:ext uri="{BB962C8B-B14F-4D97-AF65-F5344CB8AC3E}">
        <p14:creationId xmlns:p14="http://schemas.microsoft.com/office/powerpoint/2010/main" val="3423133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4000" b="1" dirty="0"/>
              <a:t>Literature review (1/3)</a:t>
            </a:r>
          </a:p>
        </p:txBody>
      </p:sp>
      <p:grpSp>
        <p:nvGrpSpPr>
          <p:cNvPr id="3" name="Group 2">
            <a:extLst>
              <a:ext uri="{FF2B5EF4-FFF2-40B4-BE49-F238E27FC236}">
                <a16:creationId xmlns:a16="http://schemas.microsoft.com/office/drawing/2014/main" id="{C31D8B36-E27B-4CAE-8132-E79CAC301790}"/>
              </a:ext>
            </a:extLst>
          </p:cNvPr>
          <p:cNvGrpSpPr/>
          <p:nvPr/>
        </p:nvGrpSpPr>
        <p:grpSpPr>
          <a:xfrm>
            <a:off x="498325" y="2481355"/>
            <a:ext cx="3500774" cy="2022882"/>
            <a:chOff x="2771800" y="2419161"/>
            <a:chExt cx="3500774" cy="2022882"/>
          </a:xfrm>
        </p:grpSpPr>
        <p:sp>
          <p:nvSpPr>
            <p:cNvPr id="4" name="Oval 3">
              <a:extLst>
                <a:ext uri="{FF2B5EF4-FFF2-40B4-BE49-F238E27FC236}">
                  <a16:creationId xmlns:a16="http://schemas.microsoft.com/office/drawing/2014/main" id="{E56EB490-D317-4593-A235-5298112B4A8C}"/>
                </a:ext>
              </a:extLst>
            </p:cNvPr>
            <p:cNvSpPr/>
            <p:nvPr/>
          </p:nvSpPr>
          <p:spPr>
            <a:xfrm>
              <a:off x="2771800" y="2419161"/>
              <a:ext cx="2016224" cy="2016224"/>
            </a:xfrm>
            <a:prstGeom prst="ellipse">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5" name="Oval 4">
              <a:extLst>
                <a:ext uri="{FF2B5EF4-FFF2-40B4-BE49-F238E27FC236}">
                  <a16:creationId xmlns:a16="http://schemas.microsoft.com/office/drawing/2014/main" id="{9ADE9D92-42A2-4623-9491-8C5FB7271F9C}"/>
                </a:ext>
              </a:extLst>
            </p:cNvPr>
            <p:cNvSpPr/>
            <p:nvPr/>
          </p:nvSpPr>
          <p:spPr>
            <a:xfrm>
              <a:off x="4256350" y="2425819"/>
              <a:ext cx="2016224" cy="2016224"/>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grpSp>
      <p:cxnSp>
        <p:nvCxnSpPr>
          <p:cNvPr id="6" name="Elbow Connector 10">
            <a:extLst>
              <a:ext uri="{FF2B5EF4-FFF2-40B4-BE49-F238E27FC236}">
                <a16:creationId xmlns:a16="http://schemas.microsoft.com/office/drawing/2014/main" id="{EA885111-8F75-41A6-BA10-4489B0B1DBB1}"/>
              </a:ext>
            </a:extLst>
          </p:cNvPr>
          <p:cNvCxnSpPr>
            <a:cxnSpLocks/>
          </p:cNvCxnSpPr>
          <p:nvPr/>
        </p:nvCxnSpPr>
        <p:spPr>
          <a:xfrm rot="5400000" flipH="1" flipV="1">
            <a:off x="3826981" y="2005126"/>
            <a:ext cx="1022354" cy="576067"/>
          </a:xfrm>
          <a:prstGeom prst="bentConnector3">
            <a:avLst>
              <a:gd name="adj1" fmla="val 99152"/>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710146A-CDC8-4F7D-8E7A-CEDEAF4A03B5}"/>
              </a:ext>
            </a:extLst>
          </p:cNvPr>
          <p:cNvSpPr txBox="1"/>
          <p:nvPr/>
        </p:nvSpPr>
        <p:spPr>
          <a:xfrm>
            <a:off x="4621315" y="1896010"/>
            <a:ext cx="5587810" cy="3390095"/>
          </a:xfrm>
          <a:prstGeom prst="rect">
            <a:avLst/>
          </a:prstGeom>
          <a:noFill/>
        </p:spPr>
        <p:txBody>
          <a:bodyPr wrap="square" rtlCol="0">
            <a:spAutoFit/>
          </a:bodyPr>
          <a:lstStyle/>
          <a:p>
            <a:r>
              <a:rPr lang="en-US" sz="2400" b="1" dirty="0">
                <a:solidFill>
                  <a:schemeClr val="accent1"/>
                </a:solidFill>
              </a:rPr>
              <a:t>School database for teachers:</a:t>
            </a:r>
          </a:p>
          <a:p>
            <a:r>
              <a:rPr lang="en-US" sz="1400" dirty="0"/>
              <a:t>  </a:t>
            </a:r>
          </a:p>
          <a:p>
            <a:pPr marL="285750" indent="-285750">
              <a:lnSpc>
                <a:spcPct val="150000"/>
              </a:lnSpc>
              <a:buFont typeface="Wingdings" panose="05000000000000000000" pitchFamily="2" charset="2"/>
              <a:buChar char="Ø"/>
            </a:pPr>
            <a:r>
              <a:rPr lang="en-US" sz="2000" dirty="0"/>
              <a:t>Complete attendance automation</a:t>
            </a:r>
          </a:p>
          <a:p>
            <a:pPr marL="285750" indent="-285750">
              <a:lnSpc>
                <a:spcPct val="150000"/>
              </a:lnSpc>
              <a:buFont typeface="Wingdings" panose="05000000000000000000" pitchFamily="2" charset="2"/>
              <a:buChar char="Ø"/>
            </a:pPr>
            <a:r>
              <a:rPr lang="en-US" sz="2000" dirty="0"/>
              <a:t>Complete marks/grade management </a:t>
            </a:r>
          </a:p>
          <a:p>
            <a:pPr marL="285750" indent="-285750">
              <a:lnSpc>
                <a:spcPct val="150000"/>
              </a:lnSpc>
              <a:buFont typeface="Wingdings" panose="05000000000000000000" pitchFamily="2" charset="2"/>
              <a:buChar char="Ø"/>
            </a:pPr>
            <a:r>
              <a:rPr lang="en-US" sz="2000" dirty="0"/>
              <a:t>Interact with parents efficiently and effectively</a:t>
            </a:r>
          </a:p>
          <a:p>
            <a:pPr marL="285750" indent="-285750">
              <a:lnSpc>
                <a:spcPct val="150000"/>
              </a:lnSpc>
              <a:buFont typeface="Wingdings" panose="05000000000000000000" pitchFamily="2" charset="2"/>
              <a:buChar char="Ø"/>
            </a:pPr>
            <a:r>
              <a:rPr lang="en-US" sz="2000" dirty="0"/>
              <a:t>View analytical reports</a:t>
            </a:r>
          </a:p>
          <a:p>
            <a:pPr marL="285750" indent="-285750">
              <a:lnSpc>
                <a:spcPct val="150000"/>
              </a:lnSpc>
              <a:buFont typeface="Wingdings" panose="05000000000000000000" pitchFamily="2" charset="2"/>
              <a:buChar char="Ø"/>
            </a:pPr>
            <a:r>
              <a:rPr lang="en-US" sz="2000" dirty="0"/>
              <a:t>Email and Internal messaging system</a:t>
            </a:r>
          </a:p>
          <a:p>
            <a:pPr marL="285750" indent="-285750">
              <a:lnSpc>
                <a:spcPct val="150000"/>
              </a:lnSpc>
              <a:buFont typeface="Wingdings" panose="05000000000000000000" pitchFamily="2" charset="2"/>
              <a:buChar char="Ø"/>
            </a:pPr>
            <a:r>
              <a:rPr lang="en-US" sz="2000" dirty="0"/>
              <a:t>View own attendance</a:t>
            </a:r>
            <a:endParaRPr lang="ko-KR" altLang="en-US" sz="2000" b="1" dirty="0">
              <a:solidFill>
                <a:schemeClr val="tx1">
                  <a:lumMod val="75000"/>
                  <a:lumOff val="25000"/>
                </a:schemeClr>
              </a:solidFill>
            </a:endParaRPr>
          </a:p>
        </p:txBody>
      </p:sp>
      <p:cxnSp>
        <p:nvCxnSpPr>
          <p:cNvPr id="17" name="Elbow Connector 39">
            <a:extLst>
              <a:ext uri="{FF2B5EF4-FFF2-40B4-BE49-F238E27FC236}">
                <a16:creationId xmlns:a16="http://schemas.microsoft.com/office/drawing/2014/main" id="{F4AB8B36-7819-4A11-9B92-52E054B90C13}"/>
              </a:ext>
            </a:extLst>
          </p:cNvPr>
          <p:cNvCxnSpPr>
            <a:cxnSpLocks/>
          </p:cNvCxnSpPr>
          <p:nvPr/>
        </p:nvCxnSpPr>
        <p:spPr>
          <a:xfrm rot="10800000">
            <a:off x="4045248" y="5076017"/>
            <a:ext cx="666504" cy="420175"/>
          </a:xfrm>
          <a:prstGeom prst="bentConnector3">
            <a:avLst>
              <a:gd name="adj1" fmla="val 98203"/>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4F079A88-9C43-4687-820F-C42E24D6A775}"/>
              </a:ext>
            </a:extLst>
          </p:cNvPr>
          <p:cNvGrpSpPr/>
          <p:nvPr/>
        </p:nvGrpSpPr>
        <p:grpSpPr>
          <a:xfrm>
            <a:off x="1050943" y="3196910"/>
            <a:ext cx="910988" cy="622075"/>
            <a:chOff x="3366914" y="2916559"/>
            <a:chExt cx="2424286" cy="1655441"/>
          </a:xfrm>
        </p:grpSpPr>
        <p:sp>
          <p:nvSpPr>
            <p:cNvPr id="43" name="Rectangle 42">
              <a:extLst>
                <a:ext uri="{FF2B5EF4-FFF2-40B4-BE49-F238E27FC236}">
                  <a16:creationId xmlns:a16="http://schemas.microsoft.com/office/drawing/2014/main" id="{4A06B66B-9220-4F59-A4DC-218C3453A0F2}"/>
                </a:ext>
              </a:extLst>
            </p:cNvPr>
            <p:cNvSpPr/>
            <p:nvPr/>
          </p:nvSpPr>
          <p:spPr>
            <a:xfrm>
              <a:off x="3366914" y="3203451"/>
              <a:ext cx="2424286" cy="1296143"/>
            </a:xfrm>
            <a:prstGeom prst="rect">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Rectangle 43">
              <a:extLst>
                <a:ext uri="{FF2B5EF4-FFF2-40B4-BE49-F238E27FC236}">
                  <a16:creationId xmlns:a16="http://schemas.microsoft.com/office/drawing/2014/main" id="{CA6C04B0-6CDC-495D-932B-C0C8E27D7D91}"/>
                </a:ext>
              </a:extLst>
            </p:cNvPr>
            <p:cNvSpPr/>
            <p:nvPr/>
          </p:nvSpPr>
          <p:spPr>
            <a:xfrm>
              <a:off x="3419872" y="3140968"/>
              <a:ext cx="2304256" cy="1296143"/>
            </a:xfrm>
            <a:prstGeom prst="rect">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Rectangle 3">
              <a:extLst>
                <a:ext uri="{FF2B5EF4-FFF2-40B4-BE49-F238E27FC236}">
                  <a16:creationId xmlns:a16="http://schemas.microsoft.com/office/drawing/2014/main" id="{C9B00311-0C17-400E-B32F-20CE5897EC88}"/>
                </a:ext>
              </a:extLst>
            </p:cNvPr>
            <p:cNvSpPr/>
            <p:nvPr/>
          </p:nvSpPr>
          <p:spPr>
            <a:xfrm>
              <a:off x="4572000" y="2916559"/>
              <a:ext cx="1080120" cy="1520552"/>
            </a:xfrm>
            <a:custGeom>
              <a:avLst/>
              <a:gdLst>
                <a:gd name="connsiteX0" fmla="*/ 0 w 1080120"/>
                <a:gd name="connsiteY0" fmla="*/ 0 h 1368152"/>
                <a:gd name="connsiteX1" fmla="*/ 1080120 w 1080120"/>
                <a:gd name="connsiteY1" fmla="*/ 0 h 1368152"/>
                <a:gd name="connsiteX2" fmla="*/ 1080120 w 1080120"/>
                <a:gd name="connsiteY2" fmla="*/ 1368152 h 1368152"/>
                <a:gd name="connsiteX3" fmla="*/ 0 w 1080120"/>
                <a:gd name="connsiteY3" fmla="*/ 1368152 h 1368152"/>
                <a:gd name="connsiteX4" fmla="*/ 0 w 1080120"/>
                <a:gd name="connsiteY4" fmla="*/ 0 h 1368152"/>
                <a:gd name="connsiteX0" fmla="*/ 0 w 1080120"/>
                <a:gd name="connsiteY0" fmla="*/ 95250 h 1463402"/>
                <a:gd name="connsiteX1" fmla="*/ 1080120 w 1080120"/>
                <a:gd name="connsiteY1" fmla="*/ 0 h 1463402"/>
                <a:gd name="connsiteX2" fmla="*/ 1080120 w 1080120"/>
                <a:gd name="connsiteY2" fmla="*/ 1463402 h 1463402"/>
                <a:gd name="connsiteX3" fmla="*/ 0 w 1080120"/>
                <a:gd name="connsiteY3" fmla="*/ 1463402 h 1463402"/>
                <a:gd name="connsiteX4" fmla="*/ 0 w 1080120"/>
                <a:gd name="connsiteY4" fmla="*/ 95250 h 1463402"/>
                <a:gd name="connsiteX0" fmla="*/ 0 w 1080120"/>
                <a:gd name="connsiteY0" fmla="*/ 131815 h 1499967"/>
                <a:gd name="connsiteX1" fmla="*/ 1080120 w 1080120"/>
                <a:gd name="connsiteY1" fmla="*/ 36565 h 1499967"/>
                <a:gd name="connsiteX2" fmla="*/ 1080120 w 1080120"/>
                <a:gd name="connsiteY2" fmla="*/ 1499967 h 1499967"/>
                <a:gd name="connsiteX3" fmla="*/ 0 w 1080120"/>
                <a:gd name="connsiteY3" fmla="*/ 1499967 h 1499967"/>
                <a:gd name="connsiteX4" fmla="*/ 0 w 1080120"/>
                <a:gd name="connsiteY4" fmla="*/ 131815 h 1499967"/>
                <a:gd name="connsiteX0" fmla="*/ 0 w 1080120"/>
                <a:gd name="connsiteY0" fmla="*/ 152612 h 1520764"/>
                <a:gd name="connsiteX1" fmla="*/ 1080120 w 1080120"/>
                <a:gd name="connsiteY1" fmla="*/ 57362 h 1520764"/>
                <a:gd name="connsiteX2" fmla="*/ 1080120 w 1080120"/>
                <a:gd name="connsiteY2" fmla="*/ 1520764 h 1520764"/>
                <a:gd name="connsiteX3" fmla="*/ 0 w 1080120"/>
                <a:gd name="connsiteY3" fmla="*/ 1520764 h 1520764"/>
                <a:gd name="connsiteX4" fmla="*/ 0 w 1080120"/>
                <a:gd name="connsiteY4" fmla="*/ 152612 h 1520764"/>
                <a:gd name="connsiteX0" fmla="*/ 0 w 1080120"/>
                <a:gd name="connsiteY0" fmla="*/ 123156 h 1491308"/>
                <a:gd name="connsiteX1" fmla="*/ 1080120 w 1080120"/>
                <a:gd name="connsiteY1" fmla="*/ 27906 h 1491308"/>
                <a:gd name="connsiteX2" fmla="*/ 1080120 w 1080120"/>
                <a:gd name="connsiteY2" fmla="*/ 1491308 h 1491308"/>
                <a:gd name="connsiteX3" fmla="*/ 0 w 1080120"/>
                <a:gd name="connsiteY3" fmla="*/ 1491308 h 1491308"/>
                <a:gd name="connsiteX4" fmla="*/ 0 w 1080120"/>
                <a:gd name="connsiteY4" fmla="*/ 123156 h 1491308"/>
                <a:gd name="connsiteX0" fmla="*/ 0 w 1080120"/>
                <a:gd name="connsiteY0" fmla="*/ 152400 h 1520552"/>
                <a:gd name="connsiteX1" fmla="*/ 1080120 w 1080120"/>
                <a:gd name="connsiteY1" fmla="*/ 0 h 1520552"/>
                <a:gd name="connsiteX2" fmla="*/ 1080120 w 1080120"/>
                <a:gd name="connsiteY2" fmla="*/ 152055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120" h="1520552">
                  <a:moveTo>
                    <a:pt x="0" y="152400"/>
                  </a:moveTo>
                  <a:cubicBezTo>
                    <a:pt x="369565" y="6350"/>
                    <a:pt x="653405" y="-44450"/>
                    <a:pt x="1080120" y="0"/>
                  </a:cubicBezTo>
                  <a:lnTo>
                    <a:pt x="1070595" y="1349102"/>
                  </a:lnTo>
                  <a:cubicBezTo>
                    <a:pt x="694680" y="1311002"/>
                    <a:pt x="309240" y="1358627"/>
                    <a:pt x="0" y="1520552"/>
                  </a:cubicBezTo>
                  <a:lnTo>
                    <a:pt x="0" y="152400"/>
                  </a:lnTo>
                  <a:close/>
                </a:path>
              </a:pathLst>
            </a:cu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6" name="Rectangle 3">
              <a:extLst>
                <a:ext uri="{FF2B5EF4-FFF2-40B4-BE49-F238E27FC236}">
                  <a16:creationId xmlns:a16="http://schemas.microsoft.com/office/drawing/2014/main" id="{ED2F860C-084C-4060-9D72-9DD3C3661835}"/>
                </a:ext>
              </a:extLst>
            </p:cNvPr>
            <p:cNvSpPr/>
            <p:nvPr/>
          </p:nvSpPr>
          <p:spPr>
            <a:xfrm flipH="1">
              <a:off x="3491880" y="2916559"/>
              <a:ext cx="1080120" cy="1520552"/>
            </a:xfrm>
            <a:custGeom>
              <a:avLst/>
              <a:gdLst>
                <a:gd name="connsiteX0" fmla="*/ 0 w 1080120"/>
                <a:gd name="connsiteY0" fmla="*/ 0 h 1368152"/>
                <a:gd name="connsiteX1" fmla="*/ 1080120 w 1080120"/>
                <a:gd name="connsiteY1" fmla="*/ 0 h 1368152"/>
                <a:gd name="connsiteX2" fmla="*/ 1080120 w 1080120"/>
                <a:gd name="connsiteY2" fmla="*/ 1368152 h 1368152"/>
                <a:gd name="connsiteX3" fmla="*/ 0 w 1080120"/>
                <a:gd name="connsiteY3" fmla="*/ 1368152 h 1368152"/>
                <a:gd name="connsiteX4" fmla="*/ 0 w 1080120"/>
                <a:gd name="connsiteY4" fmla="*/ 0 h 1368152"/>
                <a:gd name="connsiteX0" fmla="*/ 0 w 1080120"/>
                <a:gd name="connsiteY0" fmla="*/ 95250 h 1463402"/>
                <a:gd name="connsiteX1" fmla="*/ 1080120 w 1080120"/>
                <a:gd name="connsiteY1" fmla="*/ 0 h 1463402"/>
                <a:gd name="connsiteX2" fmla="*/ 1080120 w 1080120"/>
                <a:gd name="connsiteY2" fmla="*/ 1463402 h 1463402"/>
                <a:gd name="connsiteX3" fmla="*/ 0 w 1080120"/>
                <a:gd name="connsiteY3" fmla="*/ 1463402 h 1463402"/>
                <a:gd name="connsiteX4" fmla="*/ 0 w 1080120"/>
                <a:gd name="connsiteY4" fmla="*/ 95250 h 1463402"/>
                <a:gd name="connsiteX0" fmla="*/ 0 w 1080120"/>
                <a:gd name="connsiteY0" fmla="*/ 131815 h 1499967"/>
                <a:gd name="connsiteX1" fmla="*/ 1080120 w 1080120"/>
                <a:gd name="connsiteY1" fmla="*/ 36565 h 1499967"/>
                <a:gd name="connsiteX2" fmla="*/ 1080120 w 1080120"/>
                <a:gd name="connsiteY2" fmla="*/ 1499967 h 1499967"/>
                <a:gd name="connsiteX3" fmla="*/ 0 w 1080120"/>
                <a:gd name="connsiteY3" fmla="*/ 1499967 h 1499967"/>
                <a:gd name="connsiteX4" fmla="*/ 0 w 1080120"/>
                <a:gd name="connsiteY4" fmla="*/ 131815 h 1499967"/>
                <a:gd name="connsiteX0" fmla="*/ 0 w 1080120"/>
                <a:gd name="connsiteY0" fmla="*/ 152612 h 1520764"/>
                <a:gd name="connsiteX1" fmla="*/ 1080120 w 1080120"/>
                <a:gd name="connsiteY1" fmla="*/ 57362 h 1520764"/>
                <a:gd name="connsiteX2" fmla="*/ 1080120 w 1080120"/>
                <a:gd name="connsiteY2" fmla="*/ 1520764 h 1520764"/>
                <a:gd name="connsiteX3" fmla="*/ 0 w 1080120"/>
                <a:gd name="connsiteY3" fmla="*/ 1520764 h 1520764"/>
                <a:gd name="connsiteX4" fmla="*/ 0 w 1080120"/>
                <a:gd name="connsiteY4" fmla="*/ 152612 h 1520764"/>
                <a:gd name="connsiteX0" fmla="*/ 0 w 1080120"/>
                <a:gd name="connsiteY0" fmla="*/ 123156 h 1491308"/>
                <a:gd name="connsiteX1" fmla="*/ 1080120 w 1080120"/>
                <a:gd name="connsiteY1" fmla="*/ 27906 h 1491308"/>
                <a:gd name="connsiteX2" fmla="*/ 1080120 w 1080120"/>
                <a:gd name="connsiteY2" fmla="*/ 1491308 h 1491308"/>
                <a:gd name="connsiteX3" fmla="*/ 0 w 1080120"/>
                <a:gd name="connsiteY3" fmla="*/ 1491308 h 1491308"/>
                <a:gd name="connsiteX4" fmla="*/ 0 w 1080120"/>
                <a:gd name="connsiteY4" fmla="*/ 123156 h 1491308"/>
                <a:gd name="connsiteX0" fmla="*/ 0 w 1080120"/>
                <a:gd name="connsiteY0" fmla="*/ 152400 h 1520552"/>
                <a:gd name="connsiteX1" fmla="*/ 1080120 w 1080120"/>
                <a:gd name="connsiteY1" fmla="*/ 0 h 1520552"/>
                <a:gd name="connsiteX2" fmla="*/ 1080120 w 1080120"/>
                <a:gd name="connsiteY2" fmla="*/ 152055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120" h="1520552">
                  <a:moveTo>
                    <a:pt x="0" y="152400"/>
                  </a:moveTo>
                  <a:cubicBezTo>
                    <a:pt x="369565" y="6350"/>
                    <a:pt x="653405" y="-44450"/>
                    <a:pt x="1080120" y="0"/>
                  </a:cubicBezTo>
                  <a:lnTo>
                    <a:pt x="1070595" y="1349102"/>
                  </a:lnTo>
                  <a:cubicBezTo>
                    <a:pt x="694680" y="1311002"/>
                    <a:pt x="309240" y="1358627"/>
                    <a:pt x="0" y="1520552"/>
                  </a:cubicBezTo>
                  <a:lnTo>
                    <a:pt x="0" y="152400"/>
                  </a:lnTo>
                  <a:close/>
                </a:path>
              </a:pathLst>
            </a:cu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7" name="Oval 7">
              <a:extLst>
                <a:ext uri="{FF2B5EF4-FFF2-40B4-BE49-F238E27FC236}">
                  <a16:creationId xmlns:a16="http://schemas.microsoft.com/office/drawing/2014/main" id="{0CE03D57-2AEE-4731-8388-3D066BBCA0C7}"/>
                </a:ext>
              </a:extLst>
            </p:cNvPr>
            <p:cNvSpPr/>
            <p:nvPr/>
          </p:nvSpPr>
          <p:spPr>
            <a:xfrm>
              <a:off x="4439051" y="4449847"/>
              <a:ext cx="257915" cy="122153"/>
            </a:xfrm>
            <a:custGeom>
              <a:avLst/>
              <a:gdLst/>
              <a:ahLst/>
              <a:cxnLst/>
              <a:rect l="l" t="t" r="r" b="b"/>
              <a:pathLst>
                <a:path w="900094" h="360040">
                  <a:moveTo>
                    <a:pt x="0" y="0"/>
                  </a:moveTo>
                  <a:lnTo>
                    <a:pt x="900094" y="0"/>
                  </a:lnTo>
                  <a:cubicBezTo>
                    <a:pt x="900094" y="198845"/>
                    <a:pt x="698601" y="360040"/>
                    <a:pt x="450047" y="360040"/>
                  </a:cubicBezTo>
                  <a:cubicBezTo>
                    <a:pt x="201493" y="360040"/>
                    <a:pt x="0" y="198845"/>
                    <a:pt x="0" y="0"/>
                  </a:cubicBezTo>
                  <a:close/>
                </a:path>
              </a:pathLst>
            </a:custGeom>
            <a:solidFill>
              <a:schemeClr val="accent4"/>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48" name="Trapezoid 18">
            <a:extLst>
              <a:ext uri="{FF2B5EF4-FFF2-40B4-BE49-F238E27FC236}">
                <a16:creationId xmlns:a16="http://schemas.microsoft.com/office/drawing/2014/main" id="{47E28C43-07D1-4DC1-85C9-AE062D7D4545}"/>
              </a:ext>
            </a:extLst>
          </p:cNvPr>
          <p:cNvSpPr/>
          <p:nvPr/>
        </p:nvSpPr>
        <p:spPr>
          <a:xfrm rot="10800000">
            <a:off x="2572491" y="3183450"/>
            <a:ext cx="1083270" cy="599409"/>
          </a:xfrm>
          <a:custGeom>
            <a:avLst/>
            <a:gdLst/>
            <a:ahLst/>
            <a:cxnLst/>
            <a:rect l="l" t="t" r="r" b="b"/>
            <a:pathLst>
              <a:path w="2513902" h="1391026">
                <a:moveTo>
                  <a:pt x="1390337" y="97116"/>
                </a:moveTo>
                <a:lnTo>
                  <a:pt x="1390337" y="72919"/>
                </a:lnTo>
                <a:lnTo>
                  <a:pt x="1123565" y="72919"/>
                </a:lnTo>
                <a:lnTo>
                  <a:pt x="1123565" y="97116"/>
                </a:lnTo>
                <a:close/>
                <a:moveTo>
                  <a:pt x="2178715" y="1323989"/>
                </a:moveTo>
                <a:lnTo>
                  <a:pt x="2178715" y="217871"/>
                </a:lnTo>
                <a:lnTo>
                  <a:pt x="335187" y="217871"/>
                </a:lnTo>
                <a:lnTo>
                  <a:pt x="335187" y="1323989"/>
                </a:lnTo>
                <a:close/>
                <a:moveTo>
                  <a:pt x="2190205" y="1391026"/>
                </a:moveTo>
                <a:lnTo>
                  <a:pt x="323696" y="1391026"/>
                </a:lnTo>
                <a:cubicBezTo>
                  <a:pt x="293019" y="1391026"/>
                  <a:pt x="268149" y="1366157"/>
                  <a:pt x="268149" y="1335479"/>
                </a:cubicBezTo>
                <a:lnTo>
                  <a:pt x="268149" y="117315"/>
                </a:lnTo>
                <a:lnTo>
                  <a:pt x="0" y="117315"/>
                </a:lnTo>
                <a:lnTo>
                  <a:pt x="0" y="50278"/>
                </a:lnTo>
                <a:lnTo>
                  <a:pt x="65286" y="0"/>
                </a:lnTo>
                <a:lnTo>
                  <a:pt x="2448616" y="0"/>
                </a:lnTo>
                <a:lnTo>
                  <a:pt x="2513902" y="50278"/>
                </a:lnTo>
                <a:lnTo>
                  <a:pt x="2513902" y="117315"/>
                </a:lnTo>
                <a:lnTo>
                  <a:pt x="2245752" y="117315"/>
                </a:lnTo>
                <a:lnTo>
                  <a:pt x="2245752" y="1335479"/>
                </a:lnTo>
                <a:cubicBezTo>
                  <a:pt x="2245752" y="1366157"/>
                  <a:pt x="2220883" y="1391026"/>
                  <a:pt x="2190205" y="1391026"/>
                </a:cubicBezTo>
                <a:close/>
              </a:path>
            </a:pathLst>
          </a:custGeom>
          <a:solidFill>
            <a:schemeClr val="bg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solidFill>
                <a:schemeClr val="tx1">
                  <a:lumMod val="75000"/>
                  <a:lumOff val="25000"/>
                </a:schemeClr>
              </a:solidFill>
            </a:endParaRPr>
          </a:p>
        </p:txBody>
      </p:sp>
      <p:sp>
        <p:nvSpPr>
          <p:cNvPr id="18" name="TextBox 17">
            <a:extLst>
              <a:ext uri="{FF2B5EF4-FFF2-40B4-BE49-F238E27FC236}">
                <a16:creationId xmlns:a16="http://schemas.microsoft.com/office/drawing/2014/main" id="{F4D5A349-9760-4FCB-A6E7-6148874148FC}"/>
              </a:ext>
            </a:extLst>
          </p:cNvPr>
          <p:cNvSpPr txBox="1"/>
          <p:nvPr/>
        </p:nvSpPr>
        <p:spPr>
          <a:xfrm>
            <a:off x="11492689" y="301406"/>
            <a:ext cx="808074" cy="400110"/>
          </a:xfrm>
          <a:prstGeom prst="rect">
            <a:avLst/>
          </a:prstGeom>
          <a:noFill/>
        </p:spPr>
        <p:txBody>
          <a:bodyPr wrap="square" rtlCol="0">
            <a:spAutoFit/>
          </a:bodyPr>
          <a:lstStyle/>
          <a:p>
            <a:r>
              <a:rPr lang="en-US" sz="2000" b="1" dirty="0">
                <a:solidFill>
                  <a:schemeClr val="accent1"/>
                </a:solidFill>
              </a:rPr>
              <a:t>4</a:t>
            </a:r>
            <a:endParaRPr lang="ru-RU" sz="2000" b="1" dirty="0">
              <a:solidFill>
                <a:schemeClr val="accent1"/>
              </a:solidFill>
            </a:endParaRPr>
          </a:p>
        </p:txBody>
      </p:sp>
    </p:spTree>
    <p:extLst>
      <p:ext uri="{BB962C8B-B14F-4D97-AF65-F5344CB8AC3E}">
        <p14:creationId xmlns:p14="http://schemas.microsoft.com/office/powerpoint/2010/main" val="4005271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4000" b="1" dirty="0"/>
              <a:t>Literature review (2/3)</a:t>
            </a:r>
          </a:p>
        </p:txBody>
      </p:sp>
      <p:grpSp>
        <p:nvGrpSpPr>
          <p:cNvPr id="3" name="Group 2">
            <a:extLst>
              <a:ext uri="{FF2B5EF4-FFF2-40B4-BE49-F238E27FC236}">
                <a16:creationId xmlns:a16="http://schemas.microsoft.com/office/drawing/2014/main" id="{C31D8B36-E27B-4CAE-8132-E79CAC301790}"/>
              </a:ext>
            </a:extLst>
          </p:cNvPr>
          <p:cNvGrpSpPr/>
          <p:nvPr/>
        </p:nvGrpSpPr>
        <p:grpSpPr>
          <a:xfrm>
            <a:off x="498325" y="2481355"/>
            <a:ext cx="3500774" cy="2022882"/>
            <a:chOff x="2771800" y="2419161"/>
            <a:chExt cx="3500774" cy="2022882"/>
          </a:xfrm>
        </p:grpSpPr>
        <p:sp>
          <p:nvSpPr>
            <p:cNvPr id="4" name="Oval 3">
              <a:extLst>
                <a:ext uri="{FF2B5EF4-FFF2-40B4-BE49-F238E27FC236}">
                  <a16:creationId xmlns:a16="http://schemas.microsoft.com/office/drawing/2014/main" id="{E56EB490-D317-4593-A235-5298112B4A8C}"/>
                </a:ext>
              </a:extLst>
            </p:cNvPr>
            <p:cNvSpPr/>
            <p:nvPr/>
          </p:nvSpPr>
          <p:spPr>
            <a:xfrm>
              <a:off x="2771800" y="2419161"/>
              <a:ext cx="2016224" cy="2016224"/>
            </a:xfrm>
            <a:prstGeom prst="ellipse">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5" name="Oval 4">
              <a:extLst>
                <a:ext uri="{FF2B5EF4-FFF2-40B4-BE49-F238E27FC236}">
                  <a16:creationId xmlns:a16="http://schemas.microsoft.com/office/drawing/2014/main" id="{9ADE9D92-42A2-4623-9491-8C5FB7271F9C}"/>
                </a:ext>
              </a:extLst>
            </p:cNvPr>
            <p:cNvSpPr/>
            <p:nvPr/>
          </p:nvSpPr>
          <p:spPr>
            <a:xfrm>
              <a:off x="4256350" y="2425819"/>
              <a:ext cx="2016224" cy="2016224"/>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grpSp>
      <p:cxnSp>
        <p:nvCxnSpPr>
          <p:cNvPr id="6" name="Elbow Connector 10">
            <a:extLst>
              <a:ext uri="{FF2B5EF4-FFF2-40B4-BE49-F238E27FC236}">
                <a16:creationId xmlns:a16="http://schemas.microsoft.com/office/drawing/2014/main" id="{EA885111-8F75-41A6-BA10-4489B0B1DBB1}"/>
              </a:ext>
            </a:extLst>
          </p:cNvPr>
          <p:cNvCxnSpPr>
            <a:cxnSpLocks/>
          </p:cNvCxnSpPr>
          <p:nvPr/>
        </p:nvCxnSpPr>
        <p:spPr>
          <a:xfrm rot="5400000" flipH="1" flipV="1">
            <a:off x="3826981" y="2005126"/>
            <a:ext cx="1022354" cy="576067"/>
          </a:xfrm>
          <a:prstGeom prst="bentConnector3">
            <a:avLst>
              <a:gd name="adj1" fmla="val 99152"/>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710146A-CDC8-4F7D-8E7A-CEDEAF4A03B5}"/>
              </a:ext>
            </a:extLst>
          </p:cNvPr>
          <p:cNvSpPr txBox="1"/>
          <p:nvPr/>
        </p:nvSpPr>
        <p:spPr>
          <a:xfrm>
            <a:off x="4641474" y="2059394"/>
            <a:ext cx="6499842" cy="2739211"/>
          </a:xfrm>
          <a:prstGeom prst="rect">
            <a:avLst/>
          </a:prstGeom>
          <a:noFill/>
        </p:spPr>
        <p:txBody>
          <a:bodyPr wrap="square" rtlCol="0">
            <a:spAutoFit/>
          </a:bodyPr>
          <a:lstStyle/>
          <a:p>
            <a:r>
              <a:rPr lang="en-US" sz="2400" b="1" dirty="0">
                <a:solidFill>
                  <a:schemeClr val="accent1"/>
                </a:solidFill>
              </a:rPr>
              <a:t>School database for students:</a:t>
            </a:r>
          </a:p>
          <a:p>
            <a:r>
              <a:rPr lang="en-US" sz="1400" dirty="0"/>
              <a:t> </a:t>
            </a:r>
          </a:p>
          <a:p>
            <a:pPr marL="285750" indent="-285750">
              <a:lnSpc>
                <a:spcPct val="150000"/>
              </a:lnSpc>
              <a:buFont typeface="Wingdings" panose="05000000000000000000" pitchFamily="2" charset="2"/>
              <a:buChar char="Ø"/>
            </a:pPr>
            <a:r>
              <a:rPr lang="en-US" sz="2000" dirty="0"/>
              <a:t>View online marks and timetable for exams</a:t>
            </a:r>
          </a:p>
          <a:p>
            <a:pPr marL="285750" indent="-285750">
              <a:lnSpc>
                <a:spcPct val="150000"/>
              </a:lnSpc>
              <a:buFont typeface="Wingdings" panose="05000000000000000000" pitchFamily="2" charset="2"/>
              <a:buChar char="Ø"/>
            </a:pPr>
            <a:r>
              <a:rPr lang="en-US" sz="2000" dirty="0"/>
              <a:t>Interaction with other students, teachers and parents</a:t>
            </a:r>
          </a:p>
          <a:p>
            <a:pPr marL="285750" indent="-285750">
              <a:lnSpc>
                <a:spcPct val="150000"/>
              </a:lnSpc>
              <a:buFont typeface="Wingdings" panose="05000000000000000000" pitchFamily="2" charset="2"/>
              <a:buChar char="Ø"/>
            </a:pPr>
            <a:r>
              <a:rPr lang="en-US" sz="2000" dirty="0"/>
              <a:t>View own attendance</a:t>
            </a:r>
          </a:p>
          <a:p>
            <a:pPr marL="285750" indent="-285750">
              <a:lnSpc>
                <a:spcPct val="150000"/>
              </a:lnSpc>
              <a:buFont typeface="Wingdings" panose="05000000000000000000" pitchFamily="2" charset="2"/>
              <a:buChar char="Ø"/>
            </a:pPr>
            <a:r>
              <a:rPr lang="en-US" sz="2000" dirty="0"/>
              <a:t>View timetable in advance</a:t>
            </a:r>
          </a:p>
          <a:p>
            <a:endParaRPr lang="en-US" sz="1400" dirty="0"/>
          </a:p>
        </p:txBody>
      </p:sp>
      <p:cxnSp>
        <p:nvCxnSpPr>
          <p:cNvPr id="17" name="Elbow Connector 39">
            <a:extLst>
              <a:ext uri="{FF2B5EF4-FFF2-40B4-BE49-F238E27FC236}">
                <a16:creationId xmlns:a16="http://schemas.microsoft.com/office/drawing/2014/main" id="{F4AB8B36-7819-4A11-9B92-52E054B90C13}"/>
              </a:ext>
            </a:extLst>
          </p:cNvPr>
          <p:cNvCxnSpPr>
            <a:cxnSpLocks/>
          </p:cNvCxnSpPr>
          <p:nvPr/>
        </p:nvCxnSpPr>
        <p:spPr>
          <a:xfrm rot="10800000">
            <a:off x="4050124" y="4635221"/>
            <a:ext cx="666504" cy="420175"/>
          </a:xfrm>
          <a:prstGeom prst="bentConnector3">
            <a:avLst>
              <a:gd name="adj1" fmla="val 98203"/>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4F079A88-9C43-4687-820F-C42E24D6A775}"/>
              </a:ext>
            </a:extLst>
          </p:cNvPr>
          <p:cNvGrpSpPr/>
          <p:nvPr/>
        </p:nvGrpSpPr>
        <p:grpSpPr>
          <a:xfrm>
            <a:off x="1050943" y="3196910"/>
            <a:ext cx="910988" cy="622075"/>
            <a:chOff x="3366914" y="2916559"/>
            <a:chExt cx="2424286" cy="1655441"/>
          </a:xfrm>
        </p:grpSpPr>
        <p:sp>
          <p:nvSpPr>
            <p:cNvPr id="43" name="Rectangle 42">
              <a:extLst>
                <a:ext uri="{FF2B5EF4-FFF2-40B4-BE49-F238E27FC236}">
                  <a16:creationId xmlns:a16="http://schemas.microsoft.com/office/drawing/2014/main" id="{4A06B66B-9220-4F59-A4DC-218C3453A0F2}"/>
                </a:ext>
              </a:extLst>
            </p:cNvPr>
            <p:cNvSpPr/>
            <p:nvPr/>
          </p:nvSpPr>
          <p:spPr>
            <a:xfrm>
              <a:off x="3366914" y="3203451"/>
              <a:ext cx="2424286" cy="1296143"/>
            </a:xfrm>
            <a:prstGeom prst="rect">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Rectangle 43">
              <a:extLst>
                <a:ext uri="{FF2B5EF4-FFF2-40B4-BE49-F238E27FC236}">
                  <a16:creationId xmlns:a16="http://schemas.microsoft.com/office/drawing/2014/main" id="{CA6C04B0-6CDC-495D-932B-C0C8E27D7D91}"/>
                </a:ext>
              </a:extLst>
            </p:cNvPr>
            <p:cNvSpPr/>
            <p:nvPr/>
          </p:nvSpPr>
          <p:spPr>
            <a:xfrm>
              <a:off x="3419872" y="3140968"/>
              <a:ext cx="2304256" cy="1296143"/>
            </a:xfrm>
            <a:prstGeom prst="rect">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Rectangle 3">
              <a:extLst>
                <a:ext uri="{FF2B5EF4-FFF2-40B4-BE49-F238E27FC236}">
                  <a16:creationId xmlns:a16="http://schemas.microsoft.com/office/drawing/2014/main" id="{C9B00311-0C17-400E-B32F-20CE5897EC88}"/>
                </a:ext>
              </a:extLst>
            </p:cNvPr>
            <p:cNvSpPr/>
            <p:nvPr/>
          </p:nvSpPr>
          <p:spPr>
            <a:xfrm>
              <a:off x="4572000" y="2916559"/>
              <a:ext cx="1080120" cy="1520552"/>
            </a:xfrm>
            <a:custGeom>
              <a:avLst/>
              <a:gdLst>
                <a:gd name="connsiteX0" fmla="*/ 0 w 1080120"/>
                <a:gd name="connsiteY0" fmla="*/ 0 h 1368152"/>
                <a:gd name="connsiteX1" fmla="*/ 1080120 w 1080120"/>
                <a:gd name="connsiteY1" fmla="*/ 0 h 1368152"/>
                <a:gd name="connsiteX2" fmla="*/ 1080120 w 1080120"/>
                <a:gd name="connsiteY2" fmla="*/ 1368152 h 1368152"/>
                <a:gd name="connsiteX3" fmla="*/ 0 w 1080120"/>
                <a:gd name="connsiteY3" fmla="*/ 1368152 h 1368152"/>
                <a:gd name="connsiteX4" fmla="*/ 0 w 1080120"/>
                <a:gd name="connsiteY4" fmla="*/ 0 h 1368152"/>
                <a:gd name="connsiteX0" fmla="*/ 0 w 1080120"/>
                <a:gd name="connsiteY0" fmla="*/ 95250 h 1463402"/>
                <a:gd name="connsiteX1" fmla="*/ 1080120 w 1080120"/>
                <a:gd name="connsiteY1" fmla="*/ 0 h 1463402"/>
                <a:gd name="connsiteX2" fmla="*/ 1080120 w 1080120"/>
                <a:gd name="connsiteY2" fmla="*/ 1463402 h 1463402"/>
                <a:gd name="connsiteX3" fmla="*/ 0 w 1080120"/>
                <a:gd name="connsiteY3" fmla="*/ 1463402 h 1463402"/>
                <a:gd name="connsiteX4" fmla="*/ 0 w 1080120"/>
                <a:gd name="connsiteY4" fmla="*/ 95250 h 1463402"/>
                <a:gd name="connsiteX0" fmla="*/ 0 w 1080120"/>
                <a:gd name="connsiteY0" fmla="*/ 131815 h 1499967"/>
                <a:gd name="connsiteX1" fmla="*/ 1080120 w 1080120"/>
                <a:gd name="connsiteY1" fmla="*/ 36565 h 1499967"/>
                <a:gd name="connsiteX2" fmla="*/ 1080120 w 1080120"/>
                <a:gd name="connsiteY2" fmla="*/ 1499967 h 1499967"/>
                <a:gd name="connsiteX3" fmla="*/ 0 w 1080120"/>
                <a:gd name="connsiteY3" fmla="*/ 1499967 h 1499967"/>
                <a:gd name="connsiteX4" fmla="*/ 0 w 1080120"/>
                <a:gd name="connsiteY4" fmla="*/ 131815 h 1499967"/>
                <a:gd name="connsiteX0" fmla="*/ 0 w 1080120"/>
                <a:gd name="connsiteY0" fmla="*/ 152612 h 1520764"/>
                <a:gd name="connsiteX1" fmla="*/ 1080120 w 1080120"/>
                <a:gd name="connsiteY1" fmla="*/ 57362 h 1520764"/>
                <a:gd name="connsiteX2" fmla="*/ 1080120 w 1080120"/>
                <a:gd name="connsiteY2" fmla="*/ 1520764 h 1520764"/>
                <a:gd name="connsiteX3" fmla="*/ 0 w 1080120"/>
                <a:gd name="connsiteY3" fmla="*/ 1520764 h 1520764"/>
                <a:gd name="connsiteX4" fmla="*/ 0 w 1080120"/>
                <a:gd name="connsiteY4" fmla="*/ 152612 h 1520764"/>
                <a:gd name="connsiteX0" fmla="*/ 0 w 1080120"/>
                <a:gd name="connsiteY0" fmla="*/ 123156 h 1491308"/>
                <a:gd name="connsiteX1" fmla="*/ 1080120 w 1080120"/>
                <a:gd name="connsiteY1" fmla="*/ 27906 h 1491308"/>
                <a:gd name="connsiteX2" fmla="*/ 1080120 w 1080120"/>
                <a:gd name="connsiteY2" fmla="*/ 1491308 h 1491308"/>
                <a:gd name="connsiteX3" fmla="*/ 0 w 1080120"/>
                <a:gd name="connsiteY3" fmla="*/ 1491308 h 1491308"/>
                <a:gd name="connsiteX4" fmla="*/ 0 w 1080120"/>
                <a:gd name="connsiteY4" fmla="*/ 123156 h 1491308"/>
                <a:gd name="connsiteX0" fmla="*/ 0 w 1080120"/>
                <a:gd name="connsiteY0" fmla="*/ 152400 h 1520552"/>
                <a:gd name="connsiteX1" fmla="*/ 1080120 w 1080120"/>
                <a:gd name="connsiteY1" fmla="*/ 0 h 1520552"/>
                <a:gd name="connsiteX2" fmla="*/ 1080120 w 1080120"/>
                <a:gd name="connsiteY2" fmla="*/ 152055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120" h="1520552">
                  <a:moveTo>
                    <a:pt x="0" y="152400"/>
                  </a:moveTo>
                  <a:cubicBezTo>
                    <a:pt x="369565" y="6350"/>
                    <a:pt x="653405" y="-44450"/>
                    <a:pt x="1080120" y="0"/>
                  </a:cubicBezTo>
                  <a:lnTo>
                    <a:pt x="1070595" y="1349102"/>
                  </a:lnTo>
                  <a:cubicBezTo>
                    <a:pt x="694680" y="1311002"/>
                    <a:pt x="309240" y="1358627"/>
                    <a:pt x="0" y="1520552"/>
                  </a:cubicBezTo>
                  <a:lnTo>
                    <a:pt x="0" y="152400"/>
                  </a:lnTo>
                  <a:close/>
                </a:path>
              </a:pathLst>
            </a:cu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6" name="Rectangle 3">
              <a:extLst>
                <a:ext uri="{FF2B5EF4-FFF2-40B4-BE49-F238E27FC236}">
                  <a16:creationId xmlns:a16="http://schemas.microsoft.com/office/drawing/2014/main" id="{ED2F860C-084C-4060-9D72-9DD3C3661835}"/>
                </a:ext>
              </a:extLst>
            </p:cNvPr>
            <p:cNvSpPr/>
            <p:nvPr/>
          </p:nvSpPr>
          <p:spPr>
            <a:xfrm flipH="1">
              <a:off x="3491880" y="2916559"/>
              <a:ext cx="1080120" cy="1520552"/>
            </a:xfrm>
            <a:custGeom>
              <a:avLst/>
              <a:gdLst>
                <a:gd name="connsiteX0" fmla="*/ 0 w 1080120"/>
                <a:gd name="connsiteY0" fmla="*/ 0 h 1368152"/>
                <a:gd name="connsiteX1" fmla="*/ 1080120 w 1080120"/>
                <a:gd name="connsiteY1" fmla="*/ 0 h 1368152"/>
                <a:gd name="connsiteX2" fmla="*/ 1080120 w 1080120"/>
                <a:gd name="connsiteY2" fmla="*/ 1368152 h 1368152"/>
                <a:gd name="connsiteX3" fmla="*/ 0 w 1080120"/>
                <a:gd name="connsiteY3" fmla="*/ 1368152 h 1368152"/>
                <a:gd name="connsiteX4" fmla="*/ 0 w 1080120"/>
                <a:gd name="connsiteY4" fmla="*/ 0 h 1368152"/>
                <a:gd name="connsiteX0" fmla="*/ 0 w 1080120"/>
                <a:gd name="connsiteY0" fmla="*/ 95250 h 1463402"/>
                <a:gd name="connsiteX1" fmla="*/ 1080120 w 1080120"/>
                <a:gd name="connsiteY1" fmla="*/ 0 h 1463402"/>
                <a:gd name="connsiteX2" fmla="*/ 1080120 w 1080120"/>
                <a:gd name="connsiteY2" fmla="*/ 1463402 h 1463402"/>
                <a:gd name="connsiteX3" fmla="*/ 0 w 1080120"/>
                <a:gd name="connsiteY3" fmla="*/ 1463402 h 1463402"/>
                <a:gd name="connsiteX4" fmla="*/ 0 w 1080120"/>
                <a:gd name="connsiteY4" fmla="*/ 95250 h 1463402"/>
                <a:gd name="connsiteX0" fmla="*/ 0 w 1080120"/>
                <a:gd name="connsiteY0" fmla="*/ 131815 h 1499967"/>
                <a:gd name="connsiteX1" fmla="*/ 1080120 w 1080120"/>
                <a:gd name="connsiteY1" fmla="*/ 36565 h 1499967"/>
                <a:gd name="connsiteX2" fmla="*/ 1080120 w 1080120"/>
                <a:gd name="connsiteY2" fmla="*/ 1499967 h 1499967"/>
                <a:gd name="connsiteX3" fmla="*/ 0 w 1080120"/>
                <a:gd name="connsiteY3" fmla="*/ 1499967 h 1499967"/>
                <a:gd name="connsiteX4" fmla="*/ 0 w 1080120"/>
                <a:gd name="connsiteY4" fmla="*/ 131815 h 1499967"/>
                <a:gd name="connsiteX0" fmla="*/ 0 w 1080120"/>
                <a:gd name="connsiteY0" fmla="*/ 152612 h 1520764"/>
                <a:gd name="connsiteX1" fmla="*/ 1080120 w 1080120"/>
                <a:gd name="connsiteY1" fmla="*/ 57362 h 1520764"/>
                <a:gd name="connsiteX2" fmla="*/ 1080120 w 1080120"/>
                <a:gd name="connsiteY2" fmla="*/ 1520764 h 1520764"/>
                <a:gd name="connsiteX3" fmla="*/ 0 w 1080120"/>
                <a:gd name="connsiteY3" fmla="*/ 1520764 h 1520764"/>
                <a:gd name="connsiteX4" fmla="*/ 0 w 1080120"/>
                <a:gd name="connsiteY4" fmla="*/ 152612 h 1520764"/>
                <a:gd name="connsiteX0" fmla="*/ 0 w 1080120"/>
                <a:gd name="connsiteY0" fmla="*/ 123156 h 1491308"/>
                <a:gd name="connsiteX1" fmla="*/ 1080120 w 1080120"/>
                <a:gd name="connsiteY1" fmla="*/ 27906 h 1491308"/>
                <a:gd name="connsiteX2" fmla="*/ 1080120 w 1080120"/>
                <a:gd name="connsiteY2" fmla="*/ 1491308 h 1491308"/>
                <a:gd name="connsiteX3" fmla="*/ 0 w 1080120"/>
                <a:gd name="connsiteY3" fmla="*/ 1491308 h 1491308"/>
                <a:gd name="connsiteX4" fmla="*/ 0 w 1080120"/>
                <a:gd name="connsiteY4" fmla="*/ 123156 h 1491308"/>
                <a:gd name="connsiteX0" fmla="*/ 0 w 1080120"/>
                <a:gd name="connsiteY0" fmla="*/ 152400 h 1520552"/>
                <a:gd name="connsiteX1" fmla="*/ 1080120 w 1080120"/>
                <a:gd name="connsiteY1" fmla="*/ 0 h 1520552"/>
                <a:gd name="connsiteX2" fmla="*/ 1080120 w 1080120"/>
                <a:gd name="connsiteY2" fmla="*/ 152055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120" h="1520552">
                  <a:moveTo>
                    <a:pt x="0" y="152400"/>
                  </a:moveTo>
                  <a:cubicBezTo>
                    <a:pt x="369565" y="6350"/>
                    <a:pt x="653405" y="-44450"/>
                    <a:pt x="1080120" y="0"/>
                  </a:cubicBezTo>
                  <a:lnTo>
                    <a:pt x="1070595" y="1349102"/>
                  </a:lnTo>
                  <a:cubicBezTo>
                    <a:pt x="694680" y="1311002"/>
                    <a:pt x="309240" y="1358627"/>
                    <a:pt x="0" y="1520552"/>
                  </a:cubicBezTo>
                  <a:lnTo>
                    <a:pt x="0" y="152400"/>
                  </a:lnTo>
                  <a:close/>
                </a:path>
              </a:pathLst>
            </a:cu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7" name="Oval 7">
              <a:extLst>
                <a:ext uri="{FF2B5EF4-FFF2-40B4-BE49-F238E27FC236}">
                  <a16:creationId xmlns:a16="http://schemas.microsoft.com/office/drawing/2014/main" id="{0CE03D57-2AEE-4731-8388-3D066BBCA0C7}"/>
                </a:ext>
              </a:extLst>
            </p:cNvPr>
            <p:cNvSpPr/>
            <p:nvPr/>
          </p:nvSpPr>
          <p:spPr>
            <a:xfrm>
              <a:off x="4439051" y="4449847"/>
              <a:ext cx="257915" cy="122153"/>
            </a:xfrm>
            <a:custGeom>
              <a:avLst/>
              <a:gdLst/>
              <a:ahLst/>
              <a:cxnLst/>
              <a:rect l="l" t="t" r="r" b="b"/>
              <a:pathLst>
                <a:path w="900094" h="360040">
                  <a:moveTo>
                    <a:pt x="0" y="0"/>
                  </a:moveTo>
                  <a:lnTo>
                    <a:pt x="900094" y="0"/>
                  </a:lnTo>
                  <a:cubicBezTo>
                    <a:pt x="900094" y="198845"/>
                    <a:pt x="698601" y="360040"/>
                    <a:pt x="450047" y="360040"/>
                  </a:cubicBezTo>
                  <a:cubicBezTo>
                    <a:pt x="201493" y="360040"/>
                    <a:pt x="0" y="198845"/>
                    <a:pt x="0" y="0"/>
                  </a:cubicBezTo>
                  <a:close/>
                </a:path>
              </a:pathLst>
            </a:custGeom>
            <a:solidFill>
              <a:schemeClr val="accent4"/>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48" name="Trapezoid 18">
            <a:extLst>
              <a:ext uri="{FF2B5EF4-FFF2-40B4-BE49-F238E27FC236}">
                <a16:creationId xmlns:a16="http://schemas.microsoft.com/office/drawing/2014/main" id="{47E28C43-07D1-4DC1-85C9-AE062D7D4545}"/>
              </a:ext>
            </a:extLst>
          </p:cNvPr>
          <p:cNvSpPr/>
          <p:nvPr/>
        </p:nvSpPr>
        <p:spPr>
          <a:xfrm rot="10800000">
            <a:off x="2572491" y="3183450"/>
            <a:ext cx="1083270" cy="599409"/>
          </a:xfrm>
          <a:custGeom>
            <a:avLst/>
            <a:gdLst/>
            <a:ahLst/>
            <a:cxnLst/>
            <a:rect l="l" t="t" r="r" b="b"/>
            <a:pathLst>
              <a:path w="2513902" h="1391026">
                <a:moveTo>
                  <a:pt x="1390337" y="97116"/>
                </a:moveTo>
                <a:lnTo>
                  <a:pt x="1390337" y="72919"/>
                </a:lnTo>
                <a:lnTo>
                  <a:pt x="1123565" y="72919"/>
                </a:lnTo>
                <a:lnTo>
                  <a:pt x="1123565" y="97116"/>
                </a:lnTo>
                <a:close/>
                <a:moveTo>
                  <a:pt x="2178715" y="1323989"/>
                </a:moveTo>
                <a:lnTo>
                  <a:pt x="2178715" y="217871"/>
                </a:lnTo>
                <a:lnTo>
                  <a:pt x="335187" y="217871"/>
                </a:lnTo>
                <a:lnTo>
                  <a:pt x="335187" y="1323989"/>
                </a:lnTo>
                <a:close/>
                <a:moveTo>
                  <a:pt x="2190205" y="1391026"/>
                </a:moveTo>
                <a:lnTo>
                  <a:pt x="323696" y="1391026"/>
                </a:lnTo>
                <a:cubicBezTo>
                  <a:pt x="293019" y="1391026"/>
                  <a:pt x="268149" y="1366157"/>
                  <a:pt x="268149" y="1335479"/>
                </a:cubicBezTo>
                <a:lnTo>
                  <a:pt x="268149" y="117315"/>
                </a:lnTo>
                <a:lnTo>
                  <a:pt x="0" y="117315"/>
                </a:lnTo>
                <a:lnTo>
                  <a:pt x="0" y="50278"/>
                </a:lnTo>
                <a:lnTo>
                  <a:pt x="65286" y="0"/>
                </a:lnTo>
                <a:lnTo>
                  <a:pt x="2448616" y="0"/>
                </a:lnTo>
                <a:lnTo>
                  <a:pt x="2513902" y="50278"/>
                </a:lnTo>
                <a:lnTo>
                  <a:pt x="2513902" y="117315"/>
                </a:lnTo>
                <a:lnTo>
                  <a:pt x="2245752" y="117315"/>
                </a:lnTo>
                <a:lnTo>
                  <a:pt x="2245752" y="1335479"/>
                </a:lnTo>
                <a:cubicBezTo>
                  <a:pt x="2245752" y="1366157"/>
                  <a:pt x="2220883" y="1391026"/>
                  <a:pt x="2190205" y="1391026"/>
                </a:cubicBezTo>
                <a:close/>
              </a:path>
            </a:pathLst>
          </a:custGeom>
          <a:solidFill>
            <a:schemeClr val="bg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solidFill>
                <a:schemeClr val="tx1">
                  <a:lumMod val="75000"/>
                  <a:lumOff val="25000"/>
                </a:schemeClr>
              </a:solidFill>
            </a:endParaRPr>
          </a:p>
        </p:txBody>
      </p:sp>
      <p:sp>
        <p:nvSpPr>
          <p:cNvPr id="18" name="TextBox 17">
            <a:extLst>
              <a:ext uri="{FF2B5EF4-FFF2-40B4-BE49-F238E27FC236}">
                <a16:creationId xmlns:a16="http://schemas.microsoft.com/office/drawing/2014/main" id="{F4D5A349-9760-4FCB-A6E7-6148874148FC}"/>
              </a:ext>
            </a:extLst>
          </p:cNvPr>
          <p:cNvSpPr txBox="1"/>
          <p:nvPr/>
        </p:nvSpPr>
        <p:spPr>
          <a:xfrm>
            <a:off x="11492689" y="301406"/>
            <a:ext cx="808074" cy="400110"/>
          </a:xfrm>
          <a:prstGeom prst="rect">
            <a:avLst/>
          </a:prstGeom>
          <a:noFill/>
        </p:spPr>
        <p:txBody>
          <a:bodyPr wrap="square" rtlCol="0">
            <a:spAutoFit/>
          </a:bodyPr>
          <a:lstStyle/>
          <a:p>
            <a:r>
              <a:rPr lang="en-US" sz="2000" b="1" dirty="0">
                <a:solidFill>
                  <a:schemeClr val="accent1"/>
                </a:solidFill>
              </a:rPr>
              <a:t>5</a:t>
            </a:r>
            <a:endParaRPr lang="ru-RU" sz="2000" b="1" dirty="0">
              <a:solidFill>
                <a:schemeClr val="accent1"/>
              </a:solidFill>
            </a:endParaRPr>
          </a:p>
        </p:txBody>
      </p:sp>
    </p:spTree>
    <p:extLst>
      <p:ext uri="{BB962C8B-B14F-4D97-AF65-F5344CB8AC3E}">
        <p14:creationId xmlns:p14="http://schemas.microsoft.com/office/powerpoint/2010/main" val="171541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4000" b="1" dirty="0"/>
              <a:t>Literature review (3/3)</a:t>
            </a:r>
          </a:p>
        </p:txBody>
      </p:sp>
      <p:grpSp>
        <p:nvGrpSpPr>
          <p:cNvPr id="3" name="Group 2">
            <a:extLst>
              <a:ext uri="{FF2B5EF4-FFF2-40B4-BE49-F238E27FC236}">
                <a16:creationId xmlns:a16="http://schemas.microsoft.com/office/drawing/2014/main" id="{C31D8B36-E27B-4CAE-8132-E79CAC301790}"/>
              </a:ext>
            </a:extLst>
          </p:cNvPr>
          <p:cNvGrpSpPr/>
          <p:nvPr/>
        </p:nvGrpSpPr>
        <p:grpSpPr>
          <a:xfrm>
            <a:off x="498325" y="2481355"/>
            <a:ext cx="3500774" cy="2022882"/>
            <a:chOff x="2771800" y="2419161"/>
            <a:chExt cx="3500774" cy="2022882"/>
          </a:xfrm>
        </p:grpSpPr>
        <p:sp>
          <p:nvSpPr>
            <p:cNvPr id="4" name="Oval 3">
              <a:extLst>
                <a:ext uri="{FF2B5EF4-FFF2-40B4-BE49-F238E27FC236}">
                  <a16:creationId xmlns:a16="http://schemas.microsoft.com/office/drawing/2014/main" id="{E56EB490-D317-4593-A235-5298112B4A8C}"/>
                </a:ext>
              </a:extLst>
            </p:cNvPr>
            <p:cNvSpPr/>
            <p:nvPr/>
          </p:nvSpPr>
          <p:spPr>
            <a:xfrm>
              <a:off x="2771800" y="2419161"/>
              <a:ext cx="2016224" cy="2016224"/>
            </a:xfrm>
            <a:prstGeom prst="ellipse">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5" name="Oval 4">
              <a:extLst>
                <a:ext uri="{FF2B5EF4-FFF2-40B4-BE49-F238E27FC236}">
                  <a16:creationId xmlns:a16="http://schemas.microsoft.com/office/drawing/2014/main" id="{9ADE9D92-42A2-4623-9491-8C5FB7271F9C}"/>
                </a:ext>
              </a:extLst>
            </p:cNvPr>
            <p:cNvSpPr/>
            <p:nvPr/>
          </p:nvSpPr>
          <p:spPr>
            <a:xfrm>
              <a:off x="4256350" y="2425819"/>
              <a:ext cx="2016224" cy="2016224"/>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grpSp>
      <p:cxnSp>
        <p:nvCxnSpPr>
          <p:cNvPr id="6" name="Elbow Connector 10">
            <a:extLst>
              <a:ext uri="{FF2B5EF4-FFF2-40B4-BE49-F238E27FC236}">
                <a16:creationId xmlns:a16="http://schemas.microsoft.com/office/drawing/2014/main" id="{EA885111-8F75-41A6-BA10-4489B0B1DBB1}"/>
              </a:ext>
            </a:extLst>
          </p:cNvPr>
          <p:cNvCxnSpPr>
            <a:cxnSpLocks/>
          </p:cNvCxnSpPr>
          <p:nvPr/>
        </p:nvCxnSpPr>
        <p:spPr>
          <a:xfrm rot="5400000" flipH="1" flipV="1">
            <a:off x="3826981" y="2005126"/>
            <a:ext cx="1022354" cy="576067"/>
          </a:xfrm>
          <a:prstGeom prst="bentConnector3">
            <a:avLst>
              <a:gd name="adj1" fmla="val 99152"/>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710146A-CDC8-4F7D-8E7A-CEDEAF4A03B5}"/>
              </a:ext>
            </a:extLst>
          </p:cNvPr>
          <p:cNvSpPr txBox="1"/>
          <p:nvPr/>
        </p:nvSpPr>
        <p:spPr>
          <a:xfrm>
            <a:off x="4462757" y="2058348"/>
            <a:ext cx="6191997" cy="2928430"/>
          </a:xfrm>
          <a:prstGeom prst="rect">
            <a:avLst/>
          </a:prstGeom>
          <a:noFill/>
        </p:spPr>
        <p:txBody>
          <a:bodyPr wrap="square" rtlCol="0">
            <a:spAutoFit/>
          </a:bodyPr>
          <a:lstStyle/>
          <a:p>
            <a:r>
              <a:rPr lang="en-US" sz="2400" b="1" dirty="0">
                <a:solidFill>
                  <a:schemeClr val="accent1"/>
                </a:solidFill>
              </a:rPr>
              <a:t>School database for parents:</a:t>
            </a:r>
          </a:p>
          <a:p>
            <a:r>
              <a:rPr lang="en-US" sz="1400" dirty="0"/>
              <a:t>  </a:t>
            </a:r>
          </a:p>
          <a:p>
            <a:pPr marL="285750" indent="-285750">
              <a:lnSpc>
                <a:spcPct val="150000"/>
              </a:lnSpc>
              <a:buFont typeface="Wingdings" panose="05000000000000000000" pitchFamily="2" charset="2"/>
              <a:buChar char="Ø"/>
            </a:pPr>
            <a:r>
              <a:rPr lang="en-US" sz="2000" dirty="0"/>
              <a:t>Get connected with schools effectively and easily</a:t>
            </a:r>
          </a:p>
          <a:p>
            <a:pPr marL="342900" indent="-342900">
              <a:lnSpc>
                <a:spcPct val="150000"/>
              </a:lnSpc>
              <a:buFont typeface="Wingdings" panose="05000000000000000000" pitchFamily="2" charset="2"/>
              <a:buChar char="Ø"/>
            </a:pPr>
            <a:r>
              <a:rPr lang="en-US" sz="2000" dirty="0"/>
              <a:t>Interact with teachers through internal messaging system.</a:t>
            </a:r>
          </a:p>
          <a:p>
            <a:pPr marL="342900" indent="-342900">
              <a:lnSpc>
                <a:spcPct val="150000"/>
              </a:lnSpc>
              <a:buFont typeface="Wingdings" panose="05000000000000000000" pitchFamily="2" charset="2"/>
              <a:buChar char="Ø"/>
            </a:pPr>
            <a:r>
              <a:rPr lang="en-US" sz="2000" dirty="0"/>
              <a:t>Know status about her child through attendance, marks, fees </a:t>
            </a:r>
            <a:r>
              <a:rPr lang="en-US" sz="2000" dirty="0" err="1"/>
              <a:t>etc</a:t>
            </a:r>
            <a:r>
              <a:rPr lang="en-US" sz="2000" dirty="0"/>
              <a:t> ...</a:t>
            </a:r>
          </a:p>
        </p:txBody>
      </p:sp>
      <p:cxnSp>
        <p:nvCxnSpPr>
          <p:cNvPr id="17" name="Elbow Connector 39">
            <a:extLst>
              <a:ext uri="{FF2B5EF4-FFF2-40B4-BE49-F238E27FC236}">
                <a16:creationId xmlns:a16="http://schemas.microsoft.com/office/drawing/2014/main" id="{F4AB8B36-7819-4A11-9B92-52E054B90C13}"/>
              </a:ext>
            </a:extLst>
          </p:cNvPr>
          <p:cNvCxnSpPr>
            <a:cxnSpLocks/>
          </p:cNvCxnSpPr>
          <p:nvPr/>
        </p:nvCxnSpPr>
        <p:spPr>
          <a:xfrm rot="10800000">
            <a:off x="4045248" y="5076017"/>
            <a:ext cx="666504" cy="420175"/>
          </a:xfrm>
          <a:prstGeom prst="bentConnector3">
            <a:avLst>
              <a:gd name="adj1" fmla="val 98203"/>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4F079A88-9C43-4687-820F-C42E24D6A775}"/>
              </a:ext>
            </a:extLst>
          </p:cNvPr>
          <p:cNvGrpSpPr/>
          <p:nvPr/>
        </p:nvGrpSpPr>
        <p:grpSpPr>
          <a:xfrm>
            <a:off x="1050943" y="3196910"/>
            <a:ext cx="910988" cy="622075"/>
            <a:chOff x="3366914" y="2916559"/>
            <a:chExt cx="2424286" cy="1655441"/>
          </a:xfrm>
        </p:grpSpPr>
        <p:sp>
          <p:nvSpPr>
            <p:cNvPr id="43" name="Rectangle 42">
              <a:extLst>
                <a:ext uri="{FF2B5EF4-FFF2-40B4-BE49-F238E27FC236}">
                  <a16:creationId xmlns:a16="http://schemas.microsoft.com/office/drawing/2014/main" id="{4A06B66B-9220-4F59-A4DC-218C3453A0F2}"/>
                </a:ext>
              </a:extLst>
            </p:cNvPr>
            <p:cNvSpPr/>
            <p:nvPr/>
          </p:nvSpPr>
          <p:spPr>
            <a:xfrm>
              <a:off x="3366914" y="3203451"/>
              <a:ext cx="2424286" cy="1296143"/>
            </a:xfrm>
            <a:prstGeom prst="rect">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Rectangle 43">
              <a:extLst>
                <a:ext uri="{FF2B5EF4-FFF2-40B4-BE49-F238E27FC236}">
                  <a16:creationId xmlns:a16="http://schemas.microsoft.com/office/drawing/2014/main" id="{CA6C04B0-6CDC-495D-932B-C0C8E27D7D91}"/>
                </a:ext>
              </a:extLst>
            </p:cNvPr>
            <p:cNvSpPr/>
            <p:nvPr/>
          </p:nvSpPr>
          <p:spPr>
            <a:xfrm>
              <a:off x="3419872" y="3140968"/>
              <a:ext cx="2304256" cy="1296143"/>
            </a:xfrm>
            <a:prstGeom prst="rect">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Rectangle 3">
              <a:extLst>
                <a:ext uri="{FF2B5EF4-FFF2-40B4-BE49-F238E27FC236}">
                  <a16:creationId xmlns:a16="http://schemas.microsoft.com/office/drawing/2014/main" id="{C9B00311-0C17-400E-B32F-20CE5897EC88}"/>
                </a:ext>
              </a:extLst>
            </p:cNvPr>
            <p:cNvSpPr/>
            <p:nvPr/>
          </p:nvSpPr>
          <p:spPr>
            <a:xfrm>
              <a:off x="4572000" y="2916559"/>
              <a:ext cx="1080120" cy="1520552"/>
            </a:xfrm>
            <a:custGeom>
              <a:avLst/>
              <a:gdLst>
                <a:gd name="connsiteX0" fmla="*/ 0 w 1080120"/>
                <a:gd name="connsiteY0" fmla="*/ 0 h 1368152"/>
                <a:gd name="connsiteX1" fmla="*/ 1080120 w 1080120"/>
                <a:gd name="connsiteY1" fmla="*/ 0 h 1368152"/>
                <a:gd name="connsiteX2" fmla="*/ 1080120 w 1080120"/>
                <a:gd name="connsiteY2" fmla="*/ 1368152 h 1368152"/>
                <a:gd name="connsiteX3" fmla="*/ 0 w 1080120"/>
                <a:gd name="connsiteY3" fmla="*/ 1368152 h 1368152"/>
                <a:gd name="connsiteX4" fmla="*/ 0 w 1080120"/>
                <a:gd name="connsiteY4" fmla="*/ 0 h 1368152"/>
                <a:gd name="connsiteX0" fmla="*/ 0 w 1080120"/>
                <a:gd name="connsiteY0" fmla="*/ 95250 h 1463402"/>
                <a:gd name="connsiteX1" fmla="*/ 1080120 w 1080120"/>
                <a:gd name="connsiteY1" fmla="*/ 0 h 1463402"/>
                <a:gd name="connsiteX2" fmla="*/ 1080120 w 1080120"/>
                <a:gd name="connsiteY2" fmla="*/ 1463402 h 1463402"/>
                <a:gd name="connsiteX3" fmla="*/ 0 w 1080120"/>
                <a:gd name="connsiteY3" fmla="*/ 1463402 h 1463402"/>
                <a:gd name="connsiteX4" fmla="*/ 0 w 1080120"/>
                <a:gd name="connsiteY4" fmla="*/ 95250 h 1463402"/>
                <a:gd name="connsiteX0" fmla="*/ 0 w 1080120"/>
                <a:gd name="connsiteY0" fmla="*/ 131815 h 1499967"/>
                <a:gd name="connsiteX1" fmla="*/ 1080120 w 1080120"/>
                <a:gd name="connsiteY1" fmla="*/ 36565 h 1499967"/>
                <a:gd name="connsiteX2" fmla="*/ 1080120 w 1080120"/>
                <a:gd name="connsiteY2" fmla="*/ 1499967 h 1499967"/>
                <a:gd name="connsiteX3" fmla="*/ 0 w 1080120"/>
                <a:gd name="connsiteY3" fmla="*/ 1499967 h 1499967"/>
                <a:gd name="connsiteX4" fmla="*/ 0 w 1080120"/>
                <a:gd name="connsiteY4" fmla="*/ 131815 h 1499967"/>
                <a:gd name="connsiteX0" fmla="*/ 0 w 1080120"/>
                <a:gd name="connsiteY0" fmla="*/ 152612 h 1520764"/>
                <a:gd name="connsiteX1" fmla="*/ 1080120 w 1080120"/>
                <a:gd name="connsiteY1" fmla="*/ 57362 h 1520764"/>
                <a:gd name="connsiteX2" fmla="*/ 1080120 w 1080120"/>
                <a:gd name="connsiteY2" fmla="*/ 1520764 h 1520764"/>
                <a:gd name="connsiteX3" fmla="*/ 0 w 1080120"/>
                <a:gd name="connsiteY3" fmla="*/ 1520764 h 1520764"/>
                <a:gd name="connsiteX4" fmla="*/ 0 w 1080120"/>
                <a:gd name="connsiteY4" fmla="*/ 152612 h 1520764"/>
                <a:gd name="connsiteX0" fmla="*/ 0 w 1080120"/>
                <a:gd name="connsiteY0" fmla="*/ 123156 h 1491308"/>
                <a:gd name="connsiteX1" fmla="*/ 1080120 w 1080120"/>
                <a:gd name="connsiteY1" fmla="*/ 27906 h 1491308"/>
                <a:gd name="connsiteX2" fmla="*/ 1080120 w 1080120"/>
                <a:gd name="connsiteY2" fmla="*/ 1491308 h 1491308"/>
                <a:gd name="connsiteX3" fmla="*/ 0 w 1080120"/>
                <a:gd name="connsiteY3" fmla="*/ 1491308 h 1491308"/>
                <a:gd name="connsiteX4" fmla="*/ 0 w 1080120"/>
                <a:gd name="connsiteY4" fmla="*/ 123156 h 1491308"/>
                <a:gd name="connsiteX0" fmla="*/ 0 w 1080120"/>
                <a:gd name="connsiteY0" fmla="*/ 152400 h 1520552"/>
                <a:gd name="connsiteX1" fmla="*/ 1080120 w 1080120"/>
                <a:gd name="connsiteY1" fmla="*/ 0 h 1520552"/>
                <a:gd name="connsiteX2" fmla="*/ 1080120 w 1080120"/>
                <a:gd name="connsiteY2" fmla="*/ 152055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120" h="1520552">
                  <a:moveTo>
                    <a:pt x="0" y="152400"/>
                  </a:moveTo>
                  <a:cubicBezTo>
                    <a:pt x="369565" y="6350"/>
                    <a:pt x="653405" y="-44450"/>
                    <a:pt x="1080120" y="0"/>
                  </a:cubicBezTo>
                  <a:lnTo>
                    <a:pt x="1070595" y="1349102"/>
                  </a:lnTo>
                  <a:cubicBezTo>
                    <a:pt x="694680" y="1311002"/>
                    <a:pt x="309240" y="1358627"/>
                    <a:pt x="0" y="1520552"/>
                  </a:cubicBezTo>
                  <a:lnTo>
                    <a:pt x="0" y="152400"/>
                  </a:lnTo>
                  <a:close/>
                </a:path>
              </a:pathLst>
            </a:cu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6" name="Rectangle 3">
              <a:extLst>
                <a:ext uri="{FF2B5EF4-FFF2-40B4-BE49-F238E27FC236}">
                  <a16:creationId xmlns:a16="http://schemas.microsoft.com/office/drawing/2014/main" id="{ED2F860C-084C-4060-9D72-9DD3C3661835}"/>
                </a:ext>
              </a:extLst>
            </p:cNvPr>
            <p:cNvSpPr/>
            <p:nvPr/>
          </p:nvSpPr>
          <p:spPr>
            <a:xfrm flipH="1">
              <a:off x="3491880" y="2916559"/>
              <a:ext cx="1080120" cy="1520552"/>
            </a:xfrm>
            <a:custGeom>
              <a:avLst/>
              <a:gdLst>
                <a:gd name="connsiteX0" fmla="*/ 0 w 1080120"/>
                <a:gd name="connsiteY0" fmla="*/ 0 h 1368152"/>
                <a:gd name="connsiteX1" fmla="*/ 1080120 w 1080120"/>
                <a:gd name="connsiteY1" fmla="*/ 0 h 1368152"/>
                <a:gd name="connsiteX2" fmla="*/ 1080120 w 1080120"/>
                <a:gd name="connsiteY2" fmla="*/ 1368152 h 1368152"/>
                <a:gd name="connsiteX3" fmla="*/ 0 w 1080120"/>
                <a:gd name="connsiteY3" fmla="*/ 1368152 h 1368152"/>
                <a:gd name="connsiteX4" fmla="*/ 0 w 1080120"/>
                <a:gd name="connsiteY4" fmla="*/ 0 h 1368152"/>
                <a:gd name="connsiteX0" fmla="*/ 0 w 1080120"/>
                <a:gd name="connsiteY0" fmla="*/ 95250 h 1463402"/>
                <a:gd name="connsiteX1" fmla="*/ 1080120 w 1080120"/>
                <a:gd name="connsiteY1" fmla="*/ 0 h 1463402"/>
                <a:gd name="connsiteX2" fmla="*/ 1080120 w 1080120"/>
                <a:gd name="connsiteY2" fmla="*/ 1463402 h 1463402"/>
                <a:gd name="connsiteX3" fmla="*/ 0 w 1080120"/>
                <a:gd name="connsiteY3" fmla="*/ 1463402 h 1463402"/>
                <a:gd name="connsiteX4" fmla="*/ 0 w 1080120"/>
                <a:gd name="connsiteY4" fmla="*/ 95250 h 1463402"/>
                <a:gd name="connsiteX0" fmla="*/ 0 w 1080120"/>
                <a:gd name="connsiteY0" fmla="*/ 131815 h 1499967"/>
                <a:gd name="connsiteX1" fmla="*/ 1080120 w 1080120"/>
                <a:gd name="connsiteY1" fmla="*/ 36565 h 1499967"/>
                <a:gd name="connsiteX2" fmla="*/ 1080120 w 1080120"/>
                <a:gd name="connsiteY2" fmla="*/ 1499967 h 1499967"/>
                <a:gd name="connsiteX3" fmla="*/ 0 w 1080120"/>
                <a:gd name="connsiteY3" fmla="*/ 1499967 h 1499967"/>
                <a:gd name="connsiteX4" fmla="*/ 0 w 1080120"/>
                <a:gd name="connsiteY4" fmla="*/ 131815 h 1499967"/>
                <a:gd name="connsiteX0" fmla="*/ 0 w 1080120"/>
                <a:gd name="connsiteY0" fmla="*/ 152612 h 1520764"/>
                <a:gd name="connsiteX1" fmla="*/ 1080120 w 1080120"/>
                <a:gd name="connsiteY1" fmla="*/ 57362 h 1520764"/>
                <a:gd name="connsiteX2" fmla="*/ 1080120 w 1080120"/>
                <a:gd name="connsiteY2" fmla="*/ 1520764 h 1520764"/>
                <a:gd name="connsiteX3" fmla="*/ 0 w 1080120"/>
                <a:gd name="connsiteY3" fmla="*/ 1520764 h 1520764"/>
                <a:gd name="connsiteX4" fmla="*/ 0 w 1080120"/>
                <a:gd name="connsiteY4" fmla="*/ 152612 h 1520764"/>
                <a:gd name="connsiteX0" fmla="*/ 0 w 1080120"/>
                <a:gd name="connsiteY0" fmla="*/ 123156 h 1491308"/>
                <a:gd name="connsiteX1" fmla="*/ 1080120 w 1080120"/>
                <a:gd name="connsiteY1" fmla="*/ 27906 h 1491308"/>
                <a:gd name="connsiteX2" fmla="*/ 1080120 w 1080120"/>
                <a:gd name="connsiteY2" fmla="*/ 1491308 h 1491308"/>
                <a:gd name="connsiteX3" fmla="*/ 0 w 1080120"/>
                <a:gd name="connsiteY3" fmla="*/ 1491308 h 1491308"/>
                <a:gd name="connsiteX4" fmla="*/ 0 w 1080120"/>
                <a:gd name="connsiteY4" fmla="*/ 123156 h 1491308"/>
                <a:gd name="connsiteX0" fmla="*/ 0 w 1080120"/>
                <a:gd name="connsiteY0" fmla="*/ 152400 h 1520552"/>
                <a:gd name="connsiteX1" fmla="*/ 1080120 w 1080120"/>
                <a:gd name="connsiteY1" fmla="*/ 0 h 1520552"/>
                <a:gd name="connsiteX2" fmla="*/ 1080120 w 1080120"/>
                <a:gd name="connsiteY2" fmla="*/ 152055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 name="connsiteX0" fmla="*/ 0 w 1080120"/>
                <a:gd name="connsiteY0" fmla="*/ 152400 h 1520552"/>
                <a:gd name="connsiteX1" fmla="*/ 1080120 w 1080120"/>
                <a:gd name="connsiteY1" fmla="*/ 0 h 1520552"/>
                <a:gd name="connsiteX2" fmla="*/ 1070595 w 1080120"/>
                <a:gd name="connsiteY2" fmla="*/ 1349102 h 1520552"/>
                <a:gd name="connsiteX3" fmla="*/ 0 w 1080120"/>
                <a:gd name="connsiteY3" fmla="*/ 1520552 h 1520552"/>
                <a:gd name="connsiteX4" fmla="*/ 0 w 1080120"/>
                <a:gd name="connsiteY4" fmla="*/ 152400 h 152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120" h="1520552">
                  <a:moveTo>
                    <a:pt x="0" y="152400"/>
                  </a:moveTo>
                  <a:cubicBezTo>
                    <a:pt x="369565" y="6350"/>
                    <a:pt x="653405" y="-44450"/>
                    <a:pt x="1080120" y="0"/>
                  </a:cubicBezTo>
                  <a:lnTo>
                    <a:pt x="1070595" y="1349102"/>
                  </a:lnTo>
                  <a:cubicBezTo>
                    <a:pt x="694680" y="1311002"/>
                    <a:pt x="309240" y="1358627"/>
                    <a:pt x="0" y="1520552"/>
                  </a:cubicBezTo>
                  <a:lnTo>
                    <a:pt x="0" y="152400"/>
                  </a:lnTo>
                  <a:close/>
                </a:path>
              </a:pathLst>
            </a:cu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7" name="Oval 7">
              <a:extLst>
                <a:ext uri="{FF2B5EF4-FFF2-40B4-BE49-F238E27FC236}">
                  <a16:creationId xmlns:a16="http://schemas.microsoft.com/office/drawing/2014/main" id="{0CE03D57-2AEE-4731-8388-3D066BBCA0C7}"/>
                </a:ext>
              </a:extLst>
            </p:cNvPr>
            <p:cNvSpPr/>
            <p:nvPr/>
          </p:nvSpPr>
          <p:spPr>
            <a:xfrm>
              <a:off x="4439051" y="4449847"/>
              <a:ext cx="257915" cy="122153"/>
            </a:xfrm>
            <a:custGeom>
              <a:avLst/>
              <a:gdLst/>
              <a:ahLst/>
              <a:cxnLst/>
              <a:rect l="l" t="t" r="r" b="b"/>
              <a:pathLst>
                <a:path w="900094" h="360040">
                  <a:moveTo>
                    <a:pt x="0" y="0"/>
                  </a:moveTo>
                  <a:lnTo>
                    <a:pt x="900094" y="0"/>
                  </a:lnTo>
                  <a:cubicBezTo>
                    <a:pt x="900094" y="198845"/>
                    <a:pt x="698601" y="360040"/>
                    <a:pt x="450047" y="360040"/>
                  </a:cubicBezTo>
                  <a:cubicBezTo>
                    <a:pt x="201493" y="360040"/>
                    <a:pt x="0" y="198845"/>
                    <a:pt x="0" y="0"/>
                  </a:cubicBezTo>
                  <a:close/>
                </a:path>
              </a:pathLst>
            </a:custGeom>
            <a:solidFill>
              <a:schemeClr val="accent4"/>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48" name="Trapezoid 18">
            <a:extLst>
              <a:ext uri="{FF2B5EF4-FFF2-40B4-BE49-F238E27FC236}">
                <a16:creationId xmlns:a16="http://schemas.microsoft.com/office/drawing/2014/main" id="{47E28C43-07D1-4DC1-85C9-AE062D7D4545}"/>
              </a:ext>
            </a:extLst>
          </p:cNvPr>
          <p:cNvSpPr/>
          <p:nvPr/>
        </p:nvSpPr>
        <p:spPr>
          <a:xfrm rot="10800000">
            <a:off x="2572491" y="3183450"/>
            <a:ext cx="1083270" cy="599409"/>
          </a:xfrm>
          <a:custGeom>
            <a:avLst/>
            <a:gdLst/>
            <a:ahLst/>
            <a:cxnLst/>
            <a:rect l="l" t="t" r="r" b="b"/>
            <a:pathLst>
              <a:path w="2513902" h="1391026">
                <a:moveTo>
                  <a:pt x="1390337" y="97116"/>
                </a:moveTo>
                <a:lnTo>
                  <a:pt x="1390337" y="72919"/>
                </a:lnTo>
                <a:lnTo>
                  <a:pt x="1123565" y="72919"/>
                </a:lnTo>
                <a:lnTo>
                  <a:pt x="1123565" y="97116"/>
                </a:lnTo>
                <a:close/>
                <a:moveTo>
                  <a:pt x="2178715" y="1323989"/>
                </a:moveTo>
                <a:lnTo>
                  <a:pt x="2178715" y="217871"/>
                </a:lnTo>
                <a:lnTo>
                  <a:pt x="335187" y="217871"/>
                </a:lnTo>
                <a:lnTo>
                  <a:pt x="335187" y="1323989"/>
                </a:lnTo>
                <a:close/>
                <a:moveTo>
                  <a:pt x="2190205" y="1391026"/>
                </a:moveTo>
                <a:lnTo>
                  <a:pt x="323696" y="1391026"/>
                </a:lnTo>
                <a:cubicBezTo>
                  <a:pt x="293019" y="1391026"/>
                  <a:pt x="268149" y="1366157"/>
                  <a:pt x="268149" y="1335479"/>
                </a:cubicBezTo>
                <a:lnTo>
                  <a:pt x="268149" y="117315"/>
                </a:lnTo>
                <a:lnTo>
                  <a:pt x="0" y="117315"/>
                </a:lnTo>
                <a:lnTo>
                  <a:pt x="0" y="50278"/>
                </a:lnTo>
                <a:lnTo>
                  <a:pt x="65286" y="0"/>
                </a:lnTo>
                <a:lnTo>
                  <a:pt x="2448616" y="0"/>
                </a:lnTo>
                <a:lnTo>
                  <a:pt x="2513902" y="50278"/>
                </a:lnTo>
                <a:lnTo>
                  <a:pt x="2513902" y="117315"/>
                </a:lnTo>
                <a:lnTo>
                  <a:pt x="2245752" y="117315"/>
                </a:lnTo>
                <a:lnTo>
                  <a:pt x="2245752" y="1335479"/>
                </a:lnTo>
                <a:cubicBezTo>
                  <a:pt x="2245752" y="1366157"/>
                  <a:pt x="2220883" y="1391026"/>
                  <a:pt x="2190205" y="1391026"/>
                </a:cubicBezTo>
                <a:close/>
              </a:path>
            </a:pathLst>
          </a:custGeom>
          <a:solidFill>
            <a:schemeClr val="bg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solidFill>
                <a:schemeClr val="tx1">
                  <a:lumMod val="75000"/>
                  <a:lumOff val="25000"/>
                </a:schemeClr>
              </a:solidFill>
            </a:endParaRPr>
          </a:p>
        </p:txBody>
      </p:sp>
      <p:sp>
        <p:nvSpPr>
          <p:cNvPr id="18" name="TextBox 17">
            <a:extLst>
              <a:ext uri="{FF2B5EF4-FFF2-40B4-BE49-F238E27FC236}">
                <a16:creationId xmlns:a16="http://schemas.microsoft.com/office/drawing/2014/main" id="{F4D5A349-9760-4FCB-A6E7-6148874148FC}"/>
              </a:ext>
            </a:extLst>
          </p:cNvPr>
          <p:cNvSpPr txBox="1"/>
          <p:nvPr/>
        </p:nvSpPr>
        <p:spPr>
          <a:xfrm>
            <a:off x="11492689" y="301406"/>
            <a:ext cx="808074" cy="400110"/>
          </a:xfrm>
          <a:prstGeom prst="rect">
            <a:avLst/>
          </a:prstGeom>
          <a:noFill/>
        </p:spPr>
        <p:txBody>
          <a:bodyPr wrap="square" rtlCol="0">
            <a:spAutoFit/>
          </a:bodyPr>
          <a:lstStyle/>
          <a:p>
            <a:r>
              <a:rPr lang="en-US" sz="2000" b="1" dirty="0">
                <a:solidFill>
                  <a:schemeClr val="accent1"/>
                </a:solidFill>
              </a:rPr>
              <a:t>6</a:t>
            </a:r>
            <a:endParaRPr lang="ru-RU" sz="2000" b="1" dirty="0">
              <a:solidFill>
                <a:schemeClr val="accent1"/>
              </a:solidFill>
            </a:endParaRPr>
          </a:p>
        </p:txBody>
      </p:sp>
    </p:spTree>
    <p:extLst>
      <p:ext uri="{BB962C8B-B14F-4D97-AF65-F5344CB8AC3E}">
        <p14:creationId xmlns:p14="http://schemas.microsoft.com/office/powerpoint/2010/main" val="3430601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Прямоугольник 20">
            <a:extLst>
              <a:ext uri="{FF2B5EF4-FFF2-40B4-BE49-F238E27FC236}">
                <a16:creationId xmlns:a16="http://schemas.microsoft.com/office/drawing/2014/main" id="{17832C9F-F321-4C6D-BF15-01BD1693432F}"/>
              </a:ext>
            </a:extLst>
          </p:cNvPr>
          <p:cNvSpPr/>
          <p:nvPr/>
        </p:nvSpPr>
        <p:spPr>
          <a:xfrm>
            <a:off x="4315682" y="1744522"/>
            <a:ext cx="4040372" cy="3880974"/>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ru-RU"/>
          </a:p>
        </p:txBody>
      </p:sp>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4000" b="1" dirty="0">
                <a:solidFill>
                  <a:schemeClr val="accent2"/>
                </a:solidFill>
              </a:rPr>
              <a:t>My tasks</a:t>
            </a:r>
          </a:p>
        </p:txBody>
      </p:sp>
      <p:sp>
        <p:nvSpPr>
          <p:cNvPr id="48" name="Trapezoid 18">
            <a:extLst>
              <a:ext uri="{FF2B5EF4-FFF2-40B4-BE49-F238E27FC236}">
                <a16:creationId xmlns:a16="http://schemas.microsoft.com/office/drawing/2014/main" id="{47E28C43-07D1-4DC1-85C9-AE062D7D4545}"/>
              </a:ext>
            </a:extLst>
          </p:cNvPr>
          <p:cNvSpPr/>
          <p:nvPr/>
        </p:nvSpPr>
        <p:spPr>
          <a:xfrm rot="10800000">
            <a:off x="2572491" y="3183450"/>
            <a:ext cx="1083270" cy="599409"/>
          </a:xfrm>
          <a:custGeom>
            <a:avLst/>
            <a:gdLst/>
            <a:ahLst/>
            <a:cxnLst/>
            <a:rect l="l" t="t" r="r" b="b"/>
            <a:pathLst>
              <a:path w="2513902" h="1391026">
                <a:moveTo>
                  <a:pt x="1390337" y="97116"/>
                </a:moveTo>
                <a:lnTo>
                  <a:pt x="1390337" y="72919"/>
                </a:lnTo>
                <a:lnTo>
                  <a:pt x="1123565" y="72919"/>
                </a:lnTo>
                <a:lnTo>
                  <a:pt x="1123565" y="97116"/>
                </a:lnTo>
                <a:close/>
                <a:moveTo>
                  <a:pt x="2178715" y="1323989"/>
                </a:moveTo>
                <a:lnTo>
                  <a:pt x="2178715" y="217871"/>
                </a:lnTo>
                <a:lnTo>
                  <a:pt x="335187" y="217871"/>
                </a:lnTo>
                <a:lnTo>
                  <a:pt x="335187" y="1323989"/>
                </a:lnTo>
                <a:close/>
                <a:moveTo>
                  <a:pt x="2190205" y="1391026"/>
                </a:moveTo>
                <a:lnTo>
                  <a:pt x="323696" y="1391026"/>
                </a:lnTo>
                <a:cubicBezTo>
                  <a:pt x="293019" y="1391026"/>
                  <a:pt x="268149" y="1366157"/>
                  <a:pt x="268149" y="1335479"/>
                </a:cubicBezTo>
                <a:lnTo>
                  <a:pt x="268149" y="117315"/>
                </a:lnTo>
                <a:lnTo>
                  <a:pt x="0" y="117315"/>
                </a:lnTo>
                <a:lnTo>
                  <a:pt x="0" y="50278"/>
                </a:lnTo>
                <a:lnTo>
                  <a:pt x="65286" y="0"/>
                </a:lnTo>
                <a:lnTo>
                  <a:pt x="2448616" y="0"/>
                </a:lnTo>
                <a:lnTo>
                  <a:pt x="2513902" y="50278"/>
                </a:lnTo>
                <a:lnTo>
                  <a:pt x="2513902" y="117315"/>
                </a:lnTo>
                <a:lnTo>
                  <a:pt x="2245752" y="117315"/>
                </a:lnTo>
                <a:lnTo>
                  <a:pt x="2245752" y="1335479"/>
                </a:lnTo>
                <a:cubicBezTo>
                  <a:pt x="2245752" y="1366157"/>
                  <a:pt x="2220883" y="1391026"/>
                  <a:pt x="2190205" y="1391026"/>
                </a:cubicBezTo>
                <a:close/>
              </a:path>
            </a:pathLst>
          </a:custGeom>
          <a:solidFill>
            <a:schemeClr val="bg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solidFill>
                <a:schemeClr val="tx1">
                  <a:lumMod val="75000"/>
                  <a:lumOff val="25000"/>
                </a:schemeClr>
              </a:solidFill>
            </a:endParaRPr>
          </a:p>
        </p:txBody>
      </p:sp>
      <p:sp>
        <p:nvSpPr>
          <p:cNvPr id="18" name="TextBox 17">
            <a:extLst>
              <a:ext uri="{FF2B5EF4-FFF2-40B4-BE49-F238E27FC236}">
                <a16:creationId xmlns:a16="http://schemas.microsoft.com/office/drawing/2014/main" id="{F4D5A349-9760-4FCB-A6E7-6148874148FC}"/>
              </a:ext>
            </a:extLst>
          </p:cNvPr>
          <p:cNvSpPr txBox="1"/>
          <p:nvPr/>
        </p:nvSpPr>
        <p:spPr>
          <a:xfrm>
            <a:off x="11492689" y="301406"/>
            <a:ext cx="808074" cy="400110"/>
          </a:xfrm>
          <a:prstGeom prst="rect">
            <a:avLst/>
          </a:prstGeom>
          <a:noFill/>
        </p:spPr>
        <p:txBody>
          <a:bodyPr wrap="square" rtlCol="0">
            <a:spAutoFit/>
          </a:bodyPr>
          <a:lstStyle/>
          <a:p>
            <a:r>
              <a:rPr lang="en-US" sz="2000" b="1" dirty="0">
                <a:solidFill>
                  <a:schemeClr val="accent1"/>
                </a:solidFill>
              </a:rPr>
              <a:t>7</a:t>
            </a:r>
            <a:endParaRPr lang="ru-RU" sz="2000" b="1" dirty="0">
              <a:solidFill>
                <a:schemeClr val="accent1"/>
              </a:solidFill>
            </a:endParaRPr>
          </a:p>
        </p:txBody>
      </p:sp>
      <p:sp>
        <p:nvSpPr>
          <p:cNvPr id="19" name="Freeform: Shape 331">
            <a:extLst>
              <a:ext uri="{FF2B5EF4-FFF2-40B4-BE49-F238E27FC236}">
                <a16:creationId xmlns:a16="http://schemas.microsoft.com/office/drawing/2014/main" id="{4441C89A-BC91-4EE4-9652-B14B295BABC5}"/>
              </a:ext>
            </a:extLst>
          </p:cNvPr>
          <p:cNvSpPr/>
          <p:nvPr/>
        </p:nvSpPr>
        <p:spPr>
          <a:xfrm flipH="1">
            <a:off x="1619842" y="2295611"/>
            <a:ext cx="1604969" cy="2974497"/>
          </a:xfrm>
          <a:custGeom>
            <a:avLst/>
            <a:gdLst>
              <a:gd name="connsiteX0" fmla="*/ 1010278 w 1010660"/>
              <a:gd name="connsiteY0" fmla="*/ 1613160 h 1802203"/>
              <a:gd name="connsiteX1" fmla="*/ 998557 w 1010660"/>
              <a:gd name="connsiteY1" fmla="*/ 1603308 h 1802203"/>
              <a:gd name="connsiteX2" fmla="*/ 990404 w 1010660"/>
              <a:gd name="connsiteY2" fmla="*/ 1596344 h 1802203"/>
              <a:gd name="connsiteX3" fmla="*/ 988536 w 1010660"/>
              <a:gd name="connsiteY3" fmla="*/ 1584624 h 1802203"/>
              <a:gd name="connsiteX4" fmla="*/ 968322 w 1010660"/>
              <a:gd name="connsiteY4" fmla="*/ 1564241 h 1802203"/>
              <a:gd name="connsiteX5" fmla="*/ 871163 w 1010660"/>
              <a:gd name="connsiteY5" fmla="*/ 1548444 h 1802203"/>
              <a:gd name="connsiteX6" fmla="*/ 749714 w 1010660"/>
              <a:gd name="connsiteY6" fmla="*/ 1529589 h 1802203"/>
              <a:gd name="connsiteX7" fmla="*/ 717101 w 1010660"/>
              <a:gd name="connsiteY7" fmla="*/ 1522625 h 1802203"/>
              <a:gd name="connsiteX8" fmla="*/ 717441 w 1010660"/>
              <a:gd name="connsiteY8" fmla="*/ 1520417 h 1802203"/>
              <a:gd name="connsiteX9" fmla="*/ 740032 w 1010660"/>
              <a:gd name="connsiteY9" fmla="*/ 1517020 h 1802203"/>
              <a:gd name="connsiteX10" fmla="*/ 743769 w 1010660"/>
              <a:gd name="connsiteY10" fmla="*/ 1518379 h 1802203"/>
              <a:gd name="connsiteX11" fmla="*/ 750563 w 1010660"/>
              <a:gd name="connsiteY11" fmla="*/ 1523474 h 1802203"/>
              <a:gd name="connsiteX12" fmla="*/ 804069 w 1010660"/>
              <a:gd name="connsiteY12" fmla="*/ 1521946 h 1802203"/>
              <a:gd name="connsiteX13" fmla="*/ 813581 w 1010660"/>
              <a:gd name="connsiteY13" fmla="*/ 1509036 h 1802203"/>
              <a:gd name="connsiteX14" fmla="*/ 816129 w 1010660"/>
              <a:gd name="connsiteY14" fmla="*/ 1490522 h 1802203"/>
              <a:gd name="connsiteX15" fmla="*/ 806277 w 1010660"/>
              <a:gd name="connsiteY15" fmla="*/ 1469459 h 1802203"/>
              <a:gd name="connsiteX16" fmla="*/ 798124 w 1010660"/>
              <a:gd name="connsiteY16" fmla="*/ 1455871 h 1802203"/>
              <a:gd name="connsiteX17" fmla="*/ 797274 w 1010660"/>
              <a:gd name="connsiteY17" fmla="*/ 1445849 h 1802203"/>
              <a:gd name="connsiteX18" fmla="*/ 786064 w 1010660"/>
              <a:gd name="connsiteY18" fmla="*/ 1441772 h 1802203"/>
              <a:gd name="connsiteX19" fmla="*/ 758037 w 1010660"/>
              <a:gd name="connsiteY19" fmla="*/ 1457739 h 1802203"/>
              <a:gd name="connsiteX20" fmla="*/ 698586 w 1010660"/>
              <a:gd name="connsiteY20" fmla="*/ 1490012 h 1802203"/>
              <a:gd name="connsiteX21" fmla="*/ 685507 w 1010660"/>
              <a:gd name="connsiteY21" fmla="*/ 1481859 h 1802203"/>
              <a:gd name="connsiteX22" fmla="*/ 683299 w 1010660"/>
              <a:gd name="connsiteY22" fmla="*/ 1417313 h 1802203"/>
              <a:gd name="connsiteX23" fmla="*/ 692302 w 1010660"/>
              <a:gd name="connsiteY23" fmla="*/ 1403214 h 1802203"/>
              <a:gd name="connsiteX24" fmla="*/ 708608 w 1010660"/>
              <a:gd name="connsiteY24" fmla="*/ 1399138 h 1802203"/>
              <a:gd name="connsiteX25" fmla="*/ 784875 w 1010660"/>
              <a:gd name="connsiteY25" fmla="*/ 1387417 h 1802203"/>
              <a:gd name="connsiteX26" fmla="*/ 833794 w 1010660"/>
              <a:gd name="connsiteY26" fmla="*/ 1365675 h 1802203"/>
              <a:gd name="connsiteX27" fmla="*/ 910231 w 1010660"/>
              <a:gd name="connsiteY27" fmla="*/ 1264100 h 1802203"/>
              <a:gd name="connsiteX28" fmla="*/ 935540 w 1010660"/>
              <a:gd name="connsiteY28" fmla="*/ 1186474 h 1802203"/>
              <a:gd name="connsiteX29" fmla="*/ 939616 w 1010660"/>
              <a:gd name="connsiteY29" fmla="*/ 1178661 h 1802203"/>
              <a:gd name="connsiteX30" fmla="*/ 960679 w 1010660"/>
              <a:gd name="connsiteY30" fmla="*/ 1157768 h 1802203"/>
              <a:gd name="connsiteX31" fmla="*/ 976646 w 1010660"/>
              <a:gd name="connsiteY31" fmla="*/ 1104602 h 1802203"/>
              <a:gd name="connsiteX32" fmla="*/ 958301 w 1010660"/>
              <a:gd name="connsiteY32" fmla="*/ 973301 h 1802203"/>
              <a:gd name="connsiteX33" fmla="*/ 956942 w 1010660"/>
              <a:gd name="connsiteY33" fmla="*/ 961751 h 1802203"/>
              <a:gd name="connsiteX34" fmla="*/ 957451 w 1010660"/>
              <a:gd name="connsiteY34" fmla="*/ 937970 h 1802203"/>
              <a:gd name="connsiteX35" fmla="*/ 957961 w 1010660"/>
              <a:gd name="connsiteY35" fmla="*/ 901281 h 1802203"/>
              <a:gd name="connsiteX36" fmla="*/ 957621 w 1010660"/>
              <a:gd name="connsiteY36" fmla="*/ 891259 h 1802203"/>
              <a:gd name="connsiteX37" fmla="*/ 957112 w 1010660"/>
              <a:gd name="connsiteY37" fmla="*/ 861364 h 1802203"/>
              <a:gd name="connsiteX38" fmla="*/ 959829 w 1010660"/>
              <a:gd name="connsiteY38" fmla="*/ 813804 h 1802203"/>
              <a:gd name="connsiteX39" fmla="*/ 962547 w 1010660"/>
              <a:gd name="connsiteY39" fmla="*/ 801064 h 1802203"/>
              <a:gd name="connsiteX40" fmla="*/ 953205 w 1010660"/>
              <a:gd name="connsiteY40" fmla="*/ 776435 h 1802203"/>
              <a:gd name="connsiteX41" fmla="*/ 944882 w 1010660"/>
              <a:gd name="connsiteY41" fmla="*/ 774566 h 1802203"/>
              <a:gd name="connsiteX42" fmla="*/ 930784 w 1010660"/>
              <a:gd name="connsiteY42" fmla="*/ 756561 h 1802203"/>
              <a:gd name="connsiteX43" fmla="*/ 931463 w 1010660"/>
              <a:gd name="connsiteY43" fmla="*/ 743822 h 1802203"/>
              <a:gd name="connsiteX44" fmla="*/ 939107 w 1010660"/>
              <a:gd name="connsiteY44" fmla="*/ 650059 h 1802203"/>
              <a:gd name="connsiteX45" fmla="*/ 916685 w 1010660"/>
              <a:gd name="connsiteY45" fmla="*/ 635112 h 1802203"/>
              <a:gd name="connsiteX46" fmla="*/ 902077 w 1010660"/>
              <a:gd name="connsiteY46" fmla="*/ 624581 h 1802203"/>
              <a:gd name="connsiteX47" fmla="*/ 902417 w 1010660"/>
              <a:gd name="connsiteY47" fmla="*/ 621183 h 1802203"/>
              <a:gd name="connsiteX48" fmla="*/ 907173 w 1010660"/>
              <a:gd name="connsiteY48" fmla="*/ 545087 h 1802203"/>
              <a:gd name="connsiteX49" fmla="*/ 896132 w 1010660"/>
              <a:gd name="connsiteY49" fmla="*/ 478162 h 1802203"/>
              <a:gd name="connsiteX50" fmla="*/ 888489 w 1010660"/>
              <a:gd name="connsiteY50" fmla="*/ 462195 h 1802203"/>
              <a:gd name="connsiteX51" fmla="*/ 887300 w 1010660"/>
              <a:gd name="connsiteY51" fmla="*/ 448267 h 1802203"/>
              <a:gd name="connsiteX52" fmla="*/ 891376 w 1010660"/>
              <a:gd name="connsiteY52" fmla="*/ 426355 h 1802203"/>
              <a:gd name="connsiteX53" fmla="*/ 908702 w 1010660"/>
              <a:gd name="connsiteY53" fmla="*/ 416333 h 1802203"/>
              <a:gd name="connsiteX54" fmla="*/ 919233 w 1010660"/>
              <a:gd name="connsiteY54" fmla="*/ 418881 h 1802203"/>
              <a:gd name="connsiteX55" fmla="*/ 913798 w 1010660"/>
              <a:gd name="connsiteY55" fmla="*/ 397819 h 1802203"/>
              <a:gd name="connsiteX56" fmla="*/ 915836 w 1010660"/>
              <a:gd name="connsiteY56" fmla="*/ 361129 h 1802203"/>
              <a:gd name="connsiteX57" fmla="*/ 915157 w 1010660"/>
              <a:gd name="connsiteY57" fmla="*/ 340067 h 1802203"/>
              <a:gd name="connsiteX58" fmla="*/ 933501 w 1010660"/>
              <a:gd name="connsiteY58" fmla="*/ 275520 h 1802203"/>
              <a:gd name="connsiteX59" fmla="*/ 941315 w 1010660"/>
              <a:gd name="connsiteY59" fmla="*/ 225922 h 1802203"/>
              <a:gd name="connsiteX60" fmla="*/ 940635 w 1010660"/>
              <a:gd name="connsiteY60" fmla="*/ 202141 h 1802203"/>
              <a:gd name="connsiteX61" fmla="*/ 934521 w 1010660"/>
              <a:gd name="connsiteY61" fmla="*/ 161205 h 1802203"/>
              <a:gd name="connsiteX62" fmla="*/ 920592 w 1010660"/>
              <a:gd name="connsiteY62" fmla="*/ 124006 h 1802203"/>
              <a:gd name="connsiteX63" fmla="*/ 914477 w 1010660"/>
              <a:gd name="connsiteY63" fmla="*/ 105661 h 1802203"/>
              <a:gd name="connsiteX64" fmla="*/ 893415 w 1010660"/>
              <a:gd name="connsiteY64" fmla="*/ 67783 h 1802203"/>
              <a:gd name="connsiteX65" fmla="*/ 792858 w 1010660"/>
              <a:gd name="connsiteY65" fmla="*/ 9 h 1802203"/>
              <a:gd name="connsiteX66" fmla="*/ 773834 w 1010660"/>
              <a:gd name="connsiteY66" fmla="*/ 8332 h 1802203"/>
              <a:gd name="connsiteX67" fmla="*/ 760415 w 1010660"/>
              <a:gd name="connsiteY67" fmla="*/ 28885 h 1802203"/>
              <a:gd name="connsiteX68" fmla="*/ 741221 w 1010660"/>
              <a:gd name="connsiteY68" fmla="*/ 35849 h 1802203"/>
              <a:gd name="connsiteX69" fmla="*/ 724235 w 1010660"/>
              <a:gd name="connsiteY69" fmla="*/ 30923 h 1802203"/>
              <a:gd name="connsiteX70" fmla="*/ 656801 w 1010660"/>
              <a:gd name="connsiteY70" fmla="*/ 30074 h 1802203"/>
              <a:gd name="connsiteX71" fmla="*/ 585630 w 1010660"/>
              <a:gd name="connsiteY71" fmla="*/ 72029 h 1802203"/>
              <a:gd name="connsiteX72" fmla="*/ 566946 w 1010660"/>
              <a:gd name="connsiteY72" fmla="*/ 104812 h 1802203"/>
              <a:gd name="connsiteX73" fmla="*/ 560491 w 1010660"/>
              <a:gd name="connsiteY73" fmla="*/ 189232 h 1802203"/>
              <a:gd name="connsiteX74" fmla="*/ 563209 w 1010660"/>
              <a:gd name="connsiteY74" fmla="*/ 206558 h 1802203"/>
              <a:gd name="connsiteX75" fmla="*/ 563379 w 1010660"/>
              <a:gd name="connsiteY75" fmla="*/ 259554 h 1802203"/>
              <a:gd name="connsiteX76" fmla="*/ 561340 w 1010660"/>
              <a:gd name="connsiteY76" fmla="*/ 276370 h 1802203"/>
              <a:gd name="connsiteX77" fmla="*/ 570853 w 1010660"/>
              <a:gd name="connsiteY77" fmla="*/ 288260 h 1802203"/>
              <a:gd name="connsiteX78" fmla="*/ 584781 w 1010660"/>
              <a:gd name="connsiteY78" fmla="*/ 303887 h 1802203"/>
              <a:gd name="connsiteX79" fmla="*/ 590386 w 1010660"/>
              <a:gd name="connsiteY79" fmla="*/ 312380 h 1802203"/>
              <a:gd name="connsiteX80" fmla="*/ 601937 w 1010660"/>
              <a:gd name="connsiteY80" fmla="*/ 335311 h 1802203"/>
              <a:gd name="connsiteX81" fmla="*/ 603635 w 1010660"/>
              <a:gd name="connsiteY81" fmla="*/ 341595 h 1802203"/>
              <a:gd name="connsiteX82" fmla="*/ 616205 w 1010660"/>
              <a:gd name="connsiteY82" fmla="*/ 359940 h 1802203"/>
              <a:gd name="connsiteX83" fmla="*/ 637947 w 1010660"/>
              <a:gd name="connsiteY83" fmla="*/ 374888 h 1802203"/>
              <a:gd name="connsiteX84" fmla="*/ 660708 w 1010660"/>
              <a:gd name="connsiteY84" fmla="*/ 372510 h 1802203"/>
              <a:gd name="connsiteX85" fmla="*/ 685168 w 1010660"/>
              <a:gd name="connsiteY85" fmla="*/ 382362 h 1802203"/>
              <a:gd name="connsiteX86" fmla="*/ 698247 w 1010660"/>
              <a:gd name="connsiteY86" fmla="*/ 402065 h 1802203"/>
              <a:gd name="connsiteX87" fmla="*/ 694680 w 1010660"/>
              <a:gd name="connsiteY87" fmla="*/ 422788 h 1802203"/>
              <a:gd name="connsiteX88" fmla="*/ 690603 w 1010660"/>
              <a:gd name="connsiteY88" fmla="*/ 425846 h 1802203"/>
              <a:gd name="connsiteX89" fmla="*/ 656971 w 1010660"/>
              <a:gd name="connsiteY89" fmla="*/ 466442 h 1802203"/>
              <a:gd name="connsiteX90" fmla="*/ 637607 w 1010660"/>
              <a:gd name="connsiteY90" fmla="*/ 500414 h 1802203"/>
              <a:gd name="connsiteX91" fmla="*/ 635229 w 1010660"/>
              <a:gd name="connsiteY91" fmla="*/ 507378 h 1802203"/>
              <a:gd name="connsiteX92" fmla="*/ 628605 w 1010660"/>
              <a:gd name="connsiteY92" fmla="*/ 536084 h 1802203"/>
              <a:gd name="connsiteX93" fmla="*/ 601597 w 1010660"/>
              <a:gd name="connsiteY93" fmla="*/ 588910 h 1802203"/>
              <a:gd name="connsiteX94" fmla="*/ 576118 w 1010660"/>
              <a:gd name="connsiteY94" fmla="*/ 666876 h 1802203"/>
              <a:gd name="connsiteX95" fmla="*/ 566776 w 1010660"/>
              <a:gd name="connsiteY95" fmla="*/ 710699 h 1802203"/>
              <a:gd name="connsiteX96" fmla="*/ 552847 w 1010660"/>
              <a:gd name="connsiteY96" fmla="*/ 799535 h 1802203"/>
              <a:gd name="connsiteX97" fmla="*/ 547582 w 1010660"/>
              <a:gd name="connsiteY97" fmla="*/ 812784 h 1802203"/>
              <a:gd name="connsiteX98" fmla="*/ 532804 w 1010660"/>
              <a:gd name="connsiteY98" fmla="*/ 815332 h 1802203"/>
              <a:gd name="connsiteX99" fmla="*/ 491189 w 1010660"/>
              <a:gd name="connsiteY99" fmla="*/ 818220 h 1802203"/>
              <a:gd name="connsiteX100" fmla="*/ 458406 w 1010660"/>
              <a:gd name="connsiteY100" fmla="*/ 835885 h 1802203"/>
              <a:gd name="connsiteX101" fmla="*/ 411015 w 1010660"/>
              <a:gd name="connsiteY101" fmla="*/ 853720 h 1802203"/>
              <a:gd name="connsiteX102" fmla="*/ 394199 w 1010660"/>
              <a:gd name="connsiteY102" fmla="*/ 854400 h 1802203"/>
              <a:gd name="connsiteX103" fmla="*/ 375345 w 1010660"/>
              <a:gd name="connsiteY103" fmla="*/ 856948 h 1802203"/>
              <a:gd name="connsiteX104" fmla="*/ 367361 w 1010660"/>
              <a:gd name="connsiteY104" fmla="*/ 858646 h 1802203"/>
              <a:gd name="connsiteX105" fmla="*/ 355471 w 1010660"/>
              <a:gd name="connsiteY105" fmla="*/ 859156 h 1802203"/>
              <a:gd name="connsiteX106" fmla="*/ 346469 w 1010660"/>
              <a:gd name="connsiteY106" fmla="*/ 866800 h 1802203"/>
              <a:gd name="connsiteX107" fmla="*/ 318102 w 1010660"/>
              <a:gd name="connsiteY107" fmla="*/ 884125 h 1802203"/>
              <a:gd name="connsiteX108" fmla="*/ 274788 w 1010660"/>
              <a:gd name="connsiteY108" fmla="*/ 891259 h 1802203"/>
              <a:gd name="connsiteX109" fmla="*/ 219754 w 1010660"/>
              <a:gd name="connsiteY109" fmla="*/ 894487 h 1802203"/>
              <a:gd name="connsiteX110" fmla="*/ 211771 w 1010660"/>
              <a:gd name="connsiteY110" fmla="*/ 889391 h 1802203"/>
              <a:gd name="connsiteX111" fmla="*/ 186801 w 1010660"/>
              <a:gd name="connsiteY111" fmla="*/ 833677 h 1802203"/>
              <a:gd name="connsiteX112" fmla="*/ 87094 w 1010660"/>
              <a:gd name="connsiteY112" fmla="*/ 610992 h 1802203"/>
              <a:gd name="connsiteX113" fmla="*/ 76393 w 1010660"/>
              <a:gd name="connsiteY113" fmla="*/ 607255 h 1802203"/>
              <a:gd name="connsiteX114" fmla="*/ 5222 w 1010660"/>
              <a:gd name="connsiteY114" fmla="*/ 643095 h 1802203"/>
              <a:gd name="connsiteX115" fmla="*/ 1655 w 1010660"/>
              <a:gd name="connsiteY115" fmla="*/ 654306 h 1802203"/>
              <a:gd name="connsiteX116" fmla="*/ 35117 w 1010660"/>
              <a:gd name="connsiteY116" fmla="*/ 727515 h 1802203"/>
              <a:gd name="connsiteX117" fmla="*/ 141789 w 1010660"/>
              <a:gd name="connsiteY117" fmla="*/ 969394 h 1802203"/>
              <a:gd name="connsiteX118" fmla="*/ 138561 w 1010660"/>
              <a:gd name="connsiteY118" fmla="*/ 994194 h 1802203"/>
              <a:gd name="connsiteX119" fmla="*/ 135334 w 1010660"/>
              <a:gd name="connsiteY119" fmla="*/ 999969 h 1802203"/>
              <a:gd name="connsiteX120" fmla="*/ 125143 w 1010660"/>
              <a:gd name="connsiteY120" fmla="*/ 1013897 h 1802203"/>
              <a:gd name="connsiteX121" fmla="*/ 96436 w 1010660"/>
              <a:gd name="connsiteY121" fmla="*/ 1073178 h 1802203"/>
              <a:gd name="connsiteX122" fmla="*/ 96946 w 1010660"/>
              <a:gd name="connsiteY122" fmla="*/ 1119040 h 1802203"/>
              <a:gd name="connsiteX123" fmla="*/ 98305 w 1010660"/>
              <a:gd name="connsiteY123" fmla="*/ 1129062 h 1802203"/>
              <a:gd name="connsiteX124" fmla="*/ 105779 w 1010660"/>
              <a:gd name="connsiteY124" fmla="*/ 1168979 h 1802203"/>
              <a:gd name="connsiteX125" fmla="*/ 120726 w 1010660"/>
              <a:gd name="connsiteY125" fmla="*/ 1260872 h 1802203"/>
              <a:gd name="connsiteX126" fmla="*/ 157076 w 1010660"/>
              <a:gd name="connsiteY126" fmla="*/ 1380793 h 1802203"/>
              <a:gd name="connsiteX127" fmla="*/ 171514 w 1010660"/>
              <a:gd name="connsiteY127" fmla="*/ 1439224 h 1802203"/>
              <a:gd name="connsiteX128" fmla="*/ 162512 w 1010660"/>
              <a:gd name="connsiteY128" fmla="*/ 1504110 h 1802203"/>
              <a:gd name="connsiteX129" fmla="*/ 140430 w 1010660"/>
              <a:gd name="connsiteY129" fmla="*/ 1544197 h 1802203"/>
              <a:gd name="connsiteX130" fmla="*/ 123274 w 1010660"/>
              <a:gd name="connsiteY130" fmla="*/ 1557786 h 1802203"/>
              <a:gd name="connsiteX131" fmla="*/ 94228 w 1010660"/>
              <a:gd name="connsiteY131" fmla="*/ 1563731 h 1802203"/>
              <a:gd name="connsiteX132" fmla="*/ 85226 w 1010660"/>
              <a:gd name="connsiteY132" fmla="*/ 1569167 h 1802203"/>
              <a:gd name="connsiteX133" fmla="*/ 59917 w 1010660"/>
              <a:gd name="connsiteY133" fmla="*/ 1597533 h 1802203"/>
              <a:gd name="connsiteX134" fmla="*/ 47347 w 1010660"/>
              <a:gd name="connsiteY134" fmla="*/ 1636940 h 1802203"/>
              <a:gd name="connsiteX135" fmla="*/ 82848 w 1010660"/>
              <a:gd name="connsiteY135" fmla="*/ 1670233 h 1802203"/>
              <a:gd name="connsiteX136" fmla="*/ 168626 w 1010660"/>
              <a:gd name="connsiteY136" fmla="*/ 1675668 h 1802203"/>
              <a:gd name="connsiteX137" fmla="*/ 225699 w 1010660"/>
              <a:gd name="connsiteY137" fmla="*/ 1626239 h 1802203"/>
              <a:gd name="connsiteX138" fmla="*/ 241496 w 1010660"/>
              <a:gd name="connsiteY138" fmla="*/ 1605007 h 1802203"/>
              <a:gd name="connsiteX139" fmla="*/ 272750 w 1010660"/>
              <a:gd name="connsiteY139" fmla="*/ 1588021 h 1802203"/>
              <a:gd name="connsiteX140" fmla="*/ 282092 w 1010660"/>
              <a:gd name="connsiteY140" fmla="*/ 1593966 h 1802203"/>
              <a:gd name="connsiteX141" fmla="*/ 279884 w 1010660"/>
              <a:gd name="connsiteY141" fmla="*/ 1643055 h 1802203"/>
              <a:gd name="connsiteX142" fmla="*/ 287698 w 1010660"/>
              <a:gd name="connsiteY142" fmla="*/ 1653417 h 1802203"/>
              <a:gd name="connsiteX143" fmla="*/ 291095 w 1010660"/>
              <a:gd name="connsiteY143" fmla="*/ 1645943 h 1802203"/>
              <a:gd name="connsiteX144" fmla="*/ 292963 w 1010660"/>
              <a:gd name="connsiteY144" fmla="*/ 1604327 h 1802203"/>
              <a:gd name="connsiteX145" fmla="*/ 295681 w 1010660"/>
              <a:gd name="connsiteY145" fmla="*/ 1579188 h 1802203"/>
              <a:gd name="connsiteX146" fmla="*/ 311648 w 1010660"/>
              <a:gd name="connsiteY146" fmla="*/ 1549633 h 1802203"/>
              <a:gd name="connsiteX147" fmla="*/ 316234 w 1010660"/>
              <a:gd name="connsiteY147" fmla="*/ 1517190 h 1802203"/>
              <a:gd name="connsiteX148" fmla="*/ 316743 w 1010660"/>
              <a:gd name="connsiteY148" fmla="*/ 1507338 h 1802203"/>
              <a:gd name="connsiteX149" fmla="*/ 313686 w 1010660"/>
              <a:gd name="connsiteY149" fmla="*/ 1474385 h 1802203"/>
              <a:gd name="connsiteX150" fmla="*/ 294662 w 1010660"/>
              <a:gd name="connsiteY150" fmla="*/ 1451794 h 1802203"/>
              <a:gd name="connsiteX151" fmla="*/ 281073 w 1010660"/>
              <a:gd name="connsiteY151" fmla="*/ 1446189 h 1802203"/>
              <a:gd name="connsiteX152" fmla="*/ 272071 w 1010660"/>
              <a:gd name="connsiteY152" fmla="*/ 1439734 h 1802203"/>
              <a:gd name="connsiteX153" fmla="*/ 270542 w 1010660"/>
              <a:gd name="connsiteY153" fmla="*/ 1428863 h 1802203"/>
              <a:gd name="connsiteX154" fmla="*/ 278355 w 1010660"/>
              <a:gd name="connsiteY154" fmla="*/ 1303677 h 1802203"/>
              <a:gd name="connsiteX155" fmla="*/ 285659 w 1010660"/>
              <a:gd name="connsiteY155" fmla="*/ 1212293 h 1802203"/>
              <a:gd name="connsiteX156" fmla="*/ 280564 w 1010660"/>
              <a:gd name="connsiteY156" fmla="*/ 1182398 h 1802203"/>
              <a:gd name="connsiteX157" fmla="*/ 269862 w 1010660"/>
              <a:gd name="connsiteY157" fmla="*/ 1148596 h 1802203"/>
              <a:gd name="connsiteX158" fmla="*/ 278016 w 1010660"/>
              <a:gd name="connsiteY158" fmla="*/ 1137725 h 1802203"/>
              <a:gd name="connsiteX159" fmla="*/ 313686 w 1010660"/>
              <a:gd name="connsiteY159" fmla="*/ 1138234 h 1802203"/>
              <a:gd name="connsiteX160" fmla="*/ 323708 w 1010660"/>
              <a:gd name="connsiteY160" fmla="*/ 1148596 h 1802203"/>
              <a:gd name="connsiteX161" fmla="*/ 337296 w 1010660"/>
              <a:gd name="connsiteY161" fmla="*/ 1174414 h 1802203"/>
              <a:gd name="connsiteX162" fmla="*/ 383668 w 1010660"/>
              <a:gd name="connsiteY162" fmla="*/ 1187663 h 1802203"/>
              <a:gd name="connsiteX163" fmla="*/ 507325 w 1010660"/>
              <a:gd name="connsiteY163" fmla="*/ 1194797 h 1802203"/>
              <a:gd name="connsiteX164" fmla="*/ 517007 w 1010660"/>
              <a:gd name="connsiteY164" fmla="*/ 1204309 h 1802203"/>
              <a:gd name="connsiteX165" fmla="*/ 509194 w 1010660"/>
              <a:gd name="connsiteY165" fmla="*/ 1295524 h 1802203"/>
              <a:gd name="connsiteX166" fmla="*/ 499851 w 1010660"/>
              <a:gd name="connsiteY166" fmla="*/ 1395910 h 1802203"/>
              <a:gd name="connsiteX167" fmla="*/ 506816 w 1010660"/>
              <a:gd name="connsiteY167" fmla="*/ 1404064 h 1802203"/>
              <a:gd name="connsiteX168" fmla="*/ 593104 w 1010660"/>
              <a:gd name="connsiteY168" fmla="*/ 1408140 h 1802203"/>
              <a:gd name="connsiteX169" fmla="*/ 606693 w 1010660"/>
              <a:gd name="connsiteY169" fmla="*/ 1407970 h 1802203"/>
              <a:gd name="connsiteX170" fmla="*/ 615016 w 1010660"/>
              <a:gd name="connsiteY170" fmla="*/ 1416293 h 1802203"/>
              <a:gd name="connsiteX171" fmla="*/ 614167 w 1010660"/>
              <a:gd name="connsiteY171" fmla="*/ 1485936 h 1802203"/>
              <a:gd name="connsiteX172" fmla="*/ 610430 w 1010660"/>
              <a:gd name="connsiteY172" fmla="*/ 1490861 h 1802203"/>
              <a:gd name="connsiteX173" fmla="*/ 560831 w 1010660"/>
              <a:gd name="connsiteY173" fmla="*/ 1486105 h 1802203"/>
              <a:gd name="connsiteX174" fmla="*/ 452801 w 1010660"/>
              <a:gd name="connsiteY174" fmla="*/ 1450945 h 1802203"/>
              <a:gd name="connsiteX175" fmla="*/ 429870 w 1010660"/>
              <a:gd name="connsiteY175" fmla="*/ 1458928 h 1802203"/>
              <a:gd name="connsiteX176" fmla="*/ 428341 w 1010660"/>
              <a:gd name="connsiteY176" fmla="*/ 1467081 h 1802203"/>
              <a:gd name="connsiteX177" fmla="*/ 428171 w 1010660"/>
              <a:gd name="connsiteY177" fmla="*/ 1505300 h 1802203"/>
              <a:gd name="connsiteX178" fmla="*/ 434626 w 1010660"/>
              <a:gd name="connsiteY178" fmla="*/ 1523474 h 1802203"/>
              <a:gd name="connsiteX179" fmla="*/ 438193 w 1010660"/>
              <a:gd name="connsiteY179" fmla="*/ 1531628 h 1802203"/>
              <a:gd name="connsiteX180" fmla="*/ 448214 w 1010660"/>
              <a:gd name="connsiteY180" fmla="*/ 1551671 h 1802203"/>
              <a:gd name="connsiteX181" fmla="*/ 451611 w 1010660"/>
              <a:gd name="connsiteY181" fmla="*/ 1557956 h 1802203"/>
              <a:gd name="connsiteX182" fmla="*/ 446346 w 1010660"/>
              <a:gd name="connsiteY182" fmla="*/ 1561523 h 1802203"/>
              <a:gd name="connsiteX183" fmla="*/ 350715 w 1010660"/>
              <a:gd name="connsiteY183" fmla="*/ 1584454 h 1802203"/>
              <a:gd name="connsiteX184" fmla="*/ 327954 w 1010660"/>
              <a:gd name="connsiteY184" fmla="*/ 1610782 h 1802203"/>
              <a:gd name="connsiteX185" fmla="*/ 327954 w 1010660"/>
              <a:gd name="connsiteY185" fmla="*/ 1649850 h 1802203"/>
              <a:gd name="connsiteX186" fmla="*/ 335428 w 1010660"/>
              <a:gd name="connsiteY186" fmla="*/ 1668194 h 1802203"/>
              <a:gd name="connsiteX187" fmla="*/ 346809 w 1010660"/>
              <a:gd name="connsiteY187" fmla="*/ 1688407 h 1802203"/>
              <a:gd name="connsiteX188" fmla="*/ 351904 w 1010660"/>
              <a:gd name="connsiteY188" fmla="*/ 1693673 h 1802203"/>
              <a:gd name="connsiteX189" fmla="*/ 395558 w 1010660"/>
              <a:gd name="connsiteY189" fmla="*/ 1687219 h 1802203"/>
              <a:gd name="connsiteX190" fmla="*/ 410166 w 1010660"/>
              <a:gd name="connsiteY190" fmla="*/ 1651888 h 1802203"/>
              <a:gd name="connsiteX191" fmla="*/ 398615 w 1010660"/>
              <a:gd name="connsiteY191" fmla="*/ 1632354 h 1802203"/>
              <a:gd name="connsiteX192" fmla="*/ 395388 w 1010660"/>
              <a:gd name="connsiteY192" fmla="*/ 1623182 h 1802203"/>
              <a:gd name="connsiteX193" fmla="*/ 403032 w 1010660"/>
              <a:gd name="connsiteY193" fmla="*/ 1619445 h 1802203"/>
              <a:gd name="connsiteX194" fmla="*/ 500701 w 1010660"/>
              <a:gd name="connsiteY194" fmla="*/ 1603478 h 1802203"/>
              <a:gd name="connsiteX195" fmla="*/ 566606 w 1010660"/>
              <a:gd name="connsiteY195" fmla="*/ 1591928 h 1802203"/>
              <a:gd name="connsiteX196" fmla="*/ 616205 w 1010660"/>
              <a:gd name="connsiteY196" fmla="*/ 1587341 h 1802203"/>
              <a:gd name="connsiteX197" fmla="*/ 638626 w 1010660"/>
              <a:gd name="connsiteY197" fmla="*/ 1604667 h 1802203"/>
              <a:gd name="connsiteX198" fmla="*/ 663935 w 1010660"/>
              <a:gd name="connsiteY198" fmla="*/ 1683312 h 1802203"/>
              <a:gd name="connsiteX199" fmla="*/ 667502 w 1010660"/>
              <a:gd name="connsiteY199" fmla="*/ 1731891 h 1802203"/>
              <a:gd name="connsiteX200" fmla="*/ 665634 w 1010660"/>
              <a:gd name="connsiteY200" fmla="*/ 1757200 h 1802203"/>
              <a:gd name="connsiteX201" fmla="*/ 712345 w 1010660"/>
              <a:gd name="connsiteY201" fmla="*/ 1803402 h 1802203"/>
              <a:gd name="connsiteX202" fmla="*/ 763642 w 1010660"/>
              <a:gd name="connsiteY202" fmla="*/ 1762976 h 1802203"/>
              <a:gd name="connsiteX203" fmla="*/ 760415 w 1010660"/>
              <a:gd name="connsiteY203" fmla="*/ 1742423 h 1802203"/>
              <a:gd name="connsiteX204" fmla="*/ 730860 w 1010660"/>
              <a:gd name="connsiteY204" fmla="*/ 1710319 h 1802203"/>
              <a:gd name="connsiteX205" fmla="*/ 725934 w 1010660"/>
              <a:gd name="connsiteY205" fmla="*/ 1704204 h 1802203"/>
              <a:gd name="connsiteX206" fmla="*/ 695189 w 1010660"/>
              <a:gd name="connsiteY206" fmla="*/ 1594985 h 1802203"/>
              <a:gd name="connsiteX207" fmla="*/ 705890 w 1010660"/>
              <a:gd name="connsiteY207" fmla="*/ 1581736 h 1802203"/>
              <a:gd name="connsiteX208" fmla="*/ 711835 w 1010660"/>
              <a:gd name="connsiteY208" fmla="*/ 1582246 h 1802203"/>
              <a:gd name="connsiteX209" fmla="*/ 783516 w 1010660"/>
              <a:gd name="connsiteY209" fmla="*/ 1589719 h 1802203"/>
              <a:gd name="connsiteX210" fmla="*/ 928236 w 1010660"/>
              <a:gd name="connsiteY210" fmla="*/ 1601270 h 1802203"/>
              <a:gd name="connsiteX211" fmla="*/ 942844 w 1010660"/>
              <a:gd name="connsiteY211" fmla="*/ 1623182 h 1802203"/>
              <a:gd name="connsiteX212" fmla="*/ 943353 w 1010660"/>
              <a:gd name="connsiteY212" fmla="*/ 1639488 h 1802203"/>
              <a:gd name="connsiteX213" fmla="*/ 951506 w 1010660"/>
              <a:gd name="connsiteY213" fmla="*/ 1656984 h 1802203"/>
              <a:gd name="connsiteX214" fmla="*/ 958980 w 1010660"/>
              <a:gd name="connsiteY214" fmla="*/ 1663778 h 1802203"/>
              <a:gd name="connsiteX215" fmla="*/ 989385 w 1010660"/>
              <a:gd name="connsiteY215" fmla="*/ 1666496 h 1802203"/>
              <a:gd name="connsiteX216" fmla="*/ 1002974 w 1010660"/>
              <a:gd name="connsiteY216" fmla="*/ 1659531 h 1802203"/>
              <a:gd name="connsiteX217" fmla="*/ 1010278 w 1010660"/>
              <a:gd name="connsiteY217" fmla="*/ 1613160 h 1802203"/>
              <a:gd name="connsiteX218" fmla="*/ 893245 w 1010660"/>
              <a:gd name="connsiteY218" fmla="*/ 959203 h 1802203"/>
              <a:gd name="connsiteX219" fmla="*/ 911929 w 1010660"/>
              <a:gd name="connsiteY219" fmla="*/ 957674 h 1802203"/>
              <a:gd name="connsiteX220" fmla="*/ 923310 w 1010660"/>
              <a:gd name="connsiteY220" fmla="*/ 963110 h 1802203"/>
              <a:gd name="connsiteX221" fmla="*/ 941655 w 1010660"/>
              <a:gd name="connsiteY221" fmla="*/ 1071989 h 1802203"/>
              <a:gd name="connsiteX222" fmla="*/ 943183 w 1010660"/>
              <a:gd name="connsiteY222" fmla="*/ 1086257 h 1802203"/>
              <a:gd name="connsiteX223" fmla="*/ 942504 w 1010660"/>
              <a:gd name="connsiteY223" fmla="*/ 1086257 h 1802203"/>
              <a:gd name="connsiteX224" fmla="*/ 942504 w 1010660"/>
              <a:gd name="connsiteY224" fmla="*/ 1098147 h 1802203"/>
              <a:gd name="connsiteX225" fmla="*/ 937748 w 1010660"/>
              <a:gd name="connsiteY225" fmla="*/ 1103073 h 1802203"/>
              <a:gd name="connsiteX226" fmla="*/ 932822 w 1010660"/>
              <a:gd name="connsiteY226" fmla="*/ 1098317 h 1802203"/>
              <a:gd name="connsiteX227" fmla="*/ 912269 w 1010660"/>
              <a:gd name="connsiteY227" fmla="*/ 1033261 h 1802203"/>
              <a:gd name="connsiteX228" fmla="*/ 893245 w 1010660"/>
              <a:gd name="connsiteY228" fmla="*/ 974830 h 1802203"/>
              <a:gd name="connsiteX229" fmla="*/ 888998 w 1010660"/>
              <a:gd name="connsiteY229" fmla="*/ 962940 h 1802203"/>
              <a:gd name="connsiteX230" fmla="*/ 893245 w 1010660"/>
              <a:gd name="connsiteY230" fmla="*/ 959203 h 180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Lst>
            <a:rect l="l" t="t" r="r" b="b"/>
            <a:pathLst>
              <a:path w="1010660" h="1802203">
                <a:moveTo>
                  <a:pt x="1010278" y="1613160"/>
                </a:moveTo>
                <a:cubicBezTo>
                  <a:pt x="1009089" y="1607894"/>
                  <a:pt x="1006031" y="1602459"/>
                  <a:pt x="998557" y="1603308"/>
                </a:cubicBezTo>
                <a:cubicBezTo>
                  <a:pt x="993801" y="1603818"/>
                  <a:pt x="991253" y="1600760"/>
                  <a:pt x="990404" y="1596344"/>
                </a:cubicBezTo>
                <a:cubicBezTo>
                  <a:pt x="989725" y="1592437"/>
                  <a:pt x="989215" y="1588530"/>
                  <a:pt x="988536" y="1584624"/>
                </a:cubicBezTo>
                <a:cubicBezTo>
                  <a:pt x="986328" y="1571545"/>
                  <a:pt x="981232" y="1566449"/>
                  <a:pt x="968322" y="1564241"/>
                </a:cubicBezTo>
                <a:cubicBezTo>
                  <a:pt x="935879" y="1558975"/>
                  <a:pt x="903606" y="1553540"/>
                  <a:pt x="871163" y="1548444"/>
                </a:cubicBezTo>
                <a:cubicBezTo>
                  <a:pt x="830737" y="1542159"/>
                  <a:pt x="790140" y="1536214"/>
                  <a:pt x="749714" y="1529589"/>
                </a:cubicBezTo>
                <a:cubicBezTo>
                  <a:pt x="738843" y="1527721"/>
                  <a:pt x="728821" y="1521606"/>
                  <a:pt x="717101" y="1522625"/>
                </a:cubicBezTo>
                <a:cubicBezTo>
                  <a:pt x="717271" y="1521946"/>
                  <a:pt x="717441" y="1521096"/>
                  <a:pt x="717441" y="1520417"/>
                </a:cubicBezTo>
                <a:cubicBezTo>
                  <a:pt x="724915" y="1519228"/>
                  <a:pt x="732558" y="1518039"/>
                  <a:pt x="740032" y="1517020"/>
                </a:cubicBezTo>
                <a:cubicBezTo>
                  <a:pt x="741391" y="1516850"/>
                  <a:pt x="743599" y="1515491"/>
                  <a:pt x="743769" y="1518379"/>
                </a:cubicBezTo>
                <a:cubicBezTo>
                  <a:pt x="744109" y="1522795"/>
                  <a:pt x="748015" y="1522455"/>
                  <a:pt x="750563" y="1523474"/>
                </a:cubicBezTo>
                <a:cubicBezTo>
                  <a:pt x="768568" y="1530099"/>
                  <a:pt x="786404" y="1525853"/>
                  <a:pt x="804069" y="1521946"/>
                </a:cubicBezTo>
                <a:cubicBezTo>
                  <a:pt x="810354" y="1520587"/>
                  <a:pt x="812562" y="1514981"/>
                  <a:pt x="813581" y="1509036"/>
                </a:cubicBezTo>
                <a:cubicBezTo>
                  <a:pt x="814600" y="1502922"/>
                  <a:pt x="815110" y="1496637"/>
                  <a:pt x="816129" y="1490522"/>
                </a:cubicBezTo>
                <a:cubicBezTo>
                  <a:pt x="817827" y="1479821"/>
                  <a:pt x="815789" y="1474895"/>
                  <a:pt x="806277" y="1469459"/>
                </a:cubicBezTo>
                <a:cubicBezTo>
                  <a:pt x="800672" y="1466402"/>
                  <a:pt x="798124" y="1462155"/>
                  <a:pt x="798124" y="1455871"/>
                </a:cubicBezTo>
                <a:cubicBezTo>
                  <a:pt x="798124" y="1452473"/>
                  <a:pt x="798124" y="1449076"/>
                  <a:pt x="797274" y="1445849"/>
                </a:cubicBezTo>
                <a:cubicBezTo>
                  <a:pt x="795576" y="1439394"/>
                  <a:pt x="791839" y="1438375"/>
                  <a:pt x="786064" y="1441772"/>
                </a:cubicBezTo>
                <a:cubicBezTo>
                  <a:pt x="776722" y="1447208"/>
                  <a:pt x="767549" y="1452643"/>
                  <a:pt x="758037" y="1457739"/>
                </a:cubicBezTo>
                <a:cubicBezTo>
                  <a:pt x="738164" y="1468440"/>
                  <a:pt x="719649" y="1481349"/>
                  <a:pt x="698586" y="1490012"/>
                </a:cubicBezTo>
                <a:cubicBezTo>
                  <a:pt x="689584" y="1493749"/>
                  <a:pt x="685847" y="1491201"/>
                  <a:pt x="685507" y="1481859"/>
                </a:cubicBezTo>
                <a:cubicBezTo>
                  <a:pt x="684828" y="1460287"/>
                  <a:pt x="683979" y="1438885"/>
                  <a:pt x="683299" y="1417313"/>
                </a:cubicBezTo>
                <a:cubicBezTo>
                  <a:pt x="683129" y="1410688"/>
                  <a:pt x="686526" y="1405932"/>
                  <a:pt x="692302" y="1403214"/>
                </a:cubicBezTo>
                <a:cubicBezTo>
                  <a:pt x="697397" y="1400836"/>
                  <a:pt x="703003" y="1399817"/>
                  <a:pt x="708608" y="1399138"/>
                </a:cubicBezTo>
                <a:cubicBezTo>
                  <a:pt x="734087" y="1395910"/>
                  <a:pt x="759736" y="1392853"/>
                  <a:pt x="784875" y="1387417"/>
                </a:cubicBezTo>
                <a:cubicBezTo>
                  <a:pt x="802710" y="1383681"/>
                  <a:pt x="820375" y="1378755"/>
                  <a:pt x="833794" y="1365675"/>
                </a:cubicBezTo>
                <a:cubicBezTo>
                  <a:pt x="864369" y="1335780"/>
                  <a:pt x="892565" y="1303507"/>
                  <a:pt x="910231" y="1264100"/>
                </a:cubicBezTo>
                <a:cubicBezTo>
                  <a:pt x="921441" y="1239300"/>
                  <a:pt x="934011" y="1214671"/>
                  <a:pt x="935540" y="1186474"/>
                </a:cubicBezTo>
                <a:cubicBezTo>
                  <a:pt x="935710" y="1183417"/>
                  <a:pt x="936219" y="1180020"/>
                  <a:pt x="939616" y="1178661"/>
                </a:cubicBezTo>
                <a:cubicBezTo>
                  <a:pt x="949468" y="1174584"/>
                  <a:pt x="955243" y="1165582"/>
                  <a:pt x="960679" y="1157768"/>
                </a:cubicBezTo>
                <a:cubicBezTo>
                  <a:pt x="971380" y="1142141"/>
                  <a:pt x="975626" y="1123966"/>
                  <a:pt x="976646" y="1104602"/>
                </a:cubicBezTo>
                <a:cubicBezTo>
                  <a:pt x="978684" y="1059590"/>
                  <a:pt x="967473" y="1016615"/>
                  <a:pt x="958301" y="973301"/>
                </a:cubicBezTo>
                <a:cubicBezTo>
                  <a:pt x="957451" y="969564"/>
                  <a:pt x="954904" y="965318"/>
                  <a:pt x="956942" y="961751"/>
                </a:cubicBezTo>
                <a:cubicBezTo>
                  <a:pt x="961698" y="953767"/>
                  <a:pt x="959150" y="945784"/>
                  <a:pt x="957451" y="937970"/>
                </a:cubicBezTo>
                <a:cubicBezTo>
                  <a:pt x="954904" y="925571"/>
                  <a:pt x="953545" y="913511"/>
                  <a:pt x="957961" y="901281"/>
                </a:cubicBezTo>
                <a:cubicBezTo>
                  <a:pt x="959150" y="897884"/>
                  <a:pt x="958980" y="894656"/>
                  <a:pt x="957621" y="891259"/>
                </a:cubicBezTo>
                <a:cubicBezTo>
                  <a:pt x="953884" y="881407"/>
                  <a:pt x="954054" y="871046"/>
                  <a:pt x="957112" y="861364"/>
                </a:cubicBezTo>
                <a:cubicBezTo>
                  <a:pt x="961868" y="845567"/>
                  <a:pt x="962547" y="829770"/>
                  <a:pt x="959829" y="813804"/>
                </a:cubicBezTo>
                <a:cubicBezTo>
                  <a:pt x="958980" y="809047"/>
                  <a:pt x="959660" y="804971"/>
                  <a:pt x="962547" y="801064"/>
                </a:cubicBezTo>
                <a:cubicBezTo>
                  <a:pt x="971210" y="789174"/>
                  <a:pt x="967813" y="780171"/>
                  <a:pt x="953205" y="776435"/>
                </a:cubicBezTo>
                <a:cubicBezTo>
                  <a:pt x="950487" y="775755"/>
                  <a:pt x="947600" y="775246"/>
                  <a:pt x="944882" y="774566"/>
                </a:cubicBezTo>
                <a:cubicBezTo>
                  <a:pt x="930953" y="770999"/>
                  <a:pt x="930614" y="770489"/>
                  <a:pt x="930784" y="756561"/>
                </a:cubicBezTo>
                <a:cubicBezTo>
                  <a:pt x="930784" y="752315"/>
                  <a:pt x="931293" y="748068"/>
                  <a:pt x="931463" y="743822"/>
                </a:cubicBezTo>
                <a:cubicBezTo>
                  <a:pt x="932992" y="712398"/>
                  <a:pt x="939786" y="681483"/>
                  <a:pt x="939107" y="650059"/>
                </a:cubicBezTo>
                <a:cubicBezTo>
                  <a:pt x="938767" y="637490"/>
                  <a:pt x="928406" y="630526"/>
                  <a:pt x="916685" y="635112"/>
                </a:cubicBezTo>
                <a:cubicBezTo>
                  <a:pt x="902587" y="640547"/>
                  <a:pt x="901228" y="639698"/>
                  <a:pt x="902077" y="624581"/>
                </a:cubicBezTo>
                <a:cubicBezTo>
                  <a:pt x="902077" y="623392"/>
                  <a:pt x="902247" y="622372"/>
                  <a:pt x="902417" y="621183"/>
                </a:cubicBezTo>
                <a:cubicBezTo>
                  <a:pt x="908702" y="596044"/>
                  <a:pt x="906154" y="570565"/>
                  <a:pt x="907173" y="545087"/>
                </a:cubicBezTo>
                <a:cubicBezTo>
                  <a:pt x="908022" y="521816"/>
                  <a:pt x="906324" y="499395"/>
                  <a:pt x="896132" y="478162"/>
                </a:cubicBezTo>
                <a:cubicBezTo>
                  <a:pt x="893584" y="472896"/>
                  <a:pt x="890697" y="467631"/>
                  <a:pt x="888489" y="462195"/>
                </a:cubicBezTo>
                <a:cubicBezTo>
                  <a:pt x="886620" y="457779"/>
                  <a:pt x="884412" y="452344"/>
                  <a:pt x="887300" y="448267"/>
                </a:cubicBezTo>
                <a:cubicBezTo>
                  <a:pt x="892396" y="441303"/>
                  <a:pt x="891376" y="433829"/>
                  <a:pt x="891376" y="426355"/>
                </a:cubicBezTo>
                <a:cubicBezTo>
                  <a:pt x="891376" y="415484"/>
                  <a:pt x="898850" y="411238"/>
                  <a:pt x="908702" y="416333"/>
                </a:cubicBezTo>
                <a:cubicBezTo>
                  <a:pt x="911759" y="417862"/>
                  <a:pt x="914817" y="420240"/>
                  <a:pt x="919233" y="418881"/>
                </a:cubicBezTo>
                <a:cubicBezTo>
                  <a:pt x="916515" y="411747"/>
                  <a:pt x="910401" y="405462"/>
                  <a:pt x="913798" y="397819"/>
                </a:cubicBezTo>
                <a:cubicBezTo>
                  <a:pt x="919233" y="385759"/>
                  <a:pt x="916855" y="373359"/>
                  <a:pt x="915836" y="361129"/>
                </a:cubicBezTo>
                <a:cubicBezTo>
                  <a:pt x="915326" y="354165"/>
                  <a:pt x="912779" y="346861"/>
                  <a:pt x="915157" y="340067"/>
                </a:cubicBezTo>
                <a:cubicBezTo>
                  <a:pt x="922460" y="318834"/>
                  <a:pt x="918724" y="294545"/>
                  <a:pt x="933501" y="275520"/>
                </a:cubicBezTo>
                <a:cubicBezTo>
                  <a:pt x="933841" y="258704"/>
                  <a:pt x="943693" y="243417"/>
                  <a:pt x="941315" y="225922"/>
                </a:cubicBezTo>
                <a:cubicBezTo>
                  <a:pt x="940296" y="218108"/>
                  <a:pt x="940805" y="210125"/>
                  <a:pt x="940635" y="202141"/>
                </a:cubicBezTo>
                <a:cubicBezTo>
                  <a:pt x="940466" y="188213"/>
                  <a:pt x="939616" y="173945"/>
                  <a:pt x="934521" y="161205"/>
                </a:cubicBezTo>
                <a:cubicBezTo>
                  <a:pt x="929765" y="148806"/>
                  <a:pt x="933162" y="133348"/>
                  <a:pt x="920592" y="124006"/>
                </a:cubicBezTo>
                <a:cubicBezTo>
                  <a:pt x="914307" y="119250"/>
                  <a:pt x="917704" y="111437"/>
                  <a:pt x="914477" y="105661"/>
                </a:cubicBezTo>
                <a:cubicBezTo>
                  <a:pt x="907683" y="93262"/>
                  <a:pt x="900379" y="80692"/>
                  <a:pt x="893415" y="67783"/>
                </a:cubicBezTo>
                <a:cubicBezTo>
                  <a:pt x="871673" y="27696"/>
                  <a:pt x="841098" y="1028"/>
                  <a:pt x="792858" y="9"/>
                </a:cubicBezTo>
                <a:cubicBezTo>
                  <a:pt x="784535" y="-161"/>
                  <a:pt x="778420" y="2047"/>
                  <a:pt x="773834" y="8332"/>
                </a:cubicBezTo>
                <a:cubicBezTo>
                  <a:pt x="769078" y="14957"/>
                  <a:pt x="764322" y="21751"/>
                  <a:pt x="760415" y="28885"/>
                </a:cubicBezTo>
                <a:cubicBezTo>
                  <a:pt x="755659" y="37718"/>
                  <a:pt x="750393" y="40266"/>
                  <a:pt x="741221" y="35849"/>
                </a:cubicBezTo>
                <a:cubicBezTo>
                  <a:pt x="735786" y="33132"/>
                  <a:pt x="730010" y="32112"/>
                  <a:pt x="724235" y="30923"/>
                </a:cubicBezTo>
                <a:cubicBezTo>
                  <a:pt x="701814" y="26677"/>
                  <a:pt x="679053" y="25828"/>
                  <a:pt x="656801" y="30074"/>
                </a:cubicBezTo>
                <a:cubicBezTo>
                  <a:pt x="628435" y="35510"/>
                  <a:pt x="605674" y="52156"/>
                  <a:pt x="585630" y="72029"/>
                </a:cubicBezTo>
                <a:cubicBezTo>
                  <a:pt x="576628" y="81032"/>
                  <a:pt x="569833" y="91903"/>
                  <a:pt x="566946" y="104812"/>
                </a:cubicBezTo>
                <a:cubicBezTo>
                  <a:pt x="560831" y="132669"/>
                  <a:pt x="561171" y="161035"/>
                  <a:pt x="560491" y="189232"/>
                </a:cubicBezTo>
                <a:cubicBezTo>
                  <a:pt x="560321" y="195347"/>
                  <a:pt x="560831" y="200952"/>
                  <a:pt x="563209" y="206558"/>
                </a:cubicBezTo>
                <a:cubicBezTo>
                  <a:pt x="570853" y="224223"/>
                  <a:pt x="569324" y="241888"/>
                  <a:pt x="563379" y="259554"/>
                </a:cubicBezTo>
                <a:cubicBezTo>
                  <a:pt x="561510" y="264989"/>
                  <a:pt x="561680" y="270764"/>
                  <a:pt x="561340" y="276370"/>
                </a:cubicBezTo>
                <a:cubicBezTo>
                  <a:pt x="560831" y="283334"/>
                  <a:pt x="563039" y="287750"/>
                  <a:pt x="570853" y="288260"/>
                </a:cubicBezTo>
                <a:cubicBezTo>
                  <a:pt x="580534" y="288939"/>
                  <a:pt x="584951" y="294205"/>
                  <a:pt x="584781" y="303887"/>
                </a:cubicBezTo>
                <a:cubicBezTo>
                  <a:pt x="584781" y="307624"/>
                  <a:pt x="585970" y="311021"/>
                  <a:pt x="590386" y="312380"/>
                </a:cubicBezTo>
                <a:cubicBezTo>
                  <a:pt x="604654" y="317136"/>
                  <a:pt x="606353" y="320533"/>
                  <a:pt x="601937" y="335311"/>
                </a:cubicBezTo>
                <a:cubicBezTo>
                  <a:pt x="601087" y="338198"/>
                  <a:pt x="600918" y="339897"/>
                  <a:pt x="603635" y="341595"/>
                </a:cubicBezTo>
                <a:cubicBezTo>
                  <a:pt x="610599" y="345842"/>
                  <a:pt x="613827" y="352466"/>
                  <a:pt x="616205" y="359940"/>
                </a:cubicBezTo>
                <a:cubicBezTo>
                  <a:pt x="619772" y="370981"/>
                  <a:pt x="626227" y="375397"/>
                  <a:pt x="637947" y="374888"/>
                </a:cubicBezTo>
                <a:cubicBezTo>
                  <a:pt x="645590" y="374548"/>
                  <a:pt x="653234" y="373869"/>
                  <a:pt x="660708" y="372510"/>
                </a:cubicBezTo>
                <a:cubicBezTo>
                  <a:pt x="671239" y="370641"/>
                  <a:pt x="679222" y="374208"/>
                  <a:pt x="685168" y="382362"/>
                </a:cubicBezTo>
                <a:cubicBezTo>
                  <a:pt x="689924" y="388646"/>
                  <a:pt x="694000" y="395441"/>
                  <a:pt x="698247" y="402065"/>
                </a:cubicBezTo>
                <a:cubicBezTo>
                  <a:pt x="705381" y="413106"/>
                  <a:pt x="705041" y="414975"/>
                  <a:pt x="694680" y="422788"/>
                </a:cubicBezTo>
                <a:cubicBezTo>
                  <a:pt x="693321" y="423807"/>
                  <a:pt x="691962" y="424826"/>
                  <a:pt x="690603" y="425846"/>
                </a:cubicBezTo>
                <a:cubicBezTo>
                  <a:pt x="675995" y="436547"/>
                  <a:pt x="664954" y="450305"/>
                  <a:pt x="656971" y="466442"/>
                </a:cubicBezTo>
                <a:cubicBezTo>
                  <a:pt x="651196" y="478162"/>
                  <a:pt x="649327" y="492091"/>
                  <a:pt x="637607" y="500414"/>
                </a:cubicBezTo>
                <a:cubicBezTo>
                  <a:pt x="635399" y="501942"/>
                  <a:pt x="635908" y="505000"/>
                  <a:pt x="635229" y="507378"/>
                </a:cubicBezTo>
                <a:cubicBezTo>
                  <a:pt x="632851" y="516890"/>
                  <a:pt x="633021" y="527251"/>
                  <a:pt x="628605" y="536084"/>
                </a:cubicBezTo>
                <a:cubicBezTo>
                  <a:pt x="619942" y="553919"/>
                  <a:pt x="611449" y="571754"/>
                  <a:pt x="601597" y="588910"/>
                </a:cubicBezTo>
                <a:cubicBezTo>
                  <a:pt x="587499" y="613200"/>
                  <a:pt x="576798" y="638169"/>
                  <a:pt x="576118" y="666876"/>
                </a:cubicBezTo>
                <a:cubicBezTo>
                  <a:pt x="575778" y="681993"/>
                  <a:pt x="568474" y="695752"/>
                  <a:pt x="566776" y="710699"/>
                </a:cubicBezTo>
                <a:cubicBezTo>
                  <a:pt x="563209" y="740424"/>
                  <a:pt x="558453" y="769980"/>
                  <a:pt x="552847" y="799535"/>
                </a:cubicBezTo>
                <a:cubicBezTo>
                  <a:pt x="551998" y="804291"/>
                  <a:pt x="550300" y="808878"/>
                  <a:pt x="547582" y="812784"/>
                </a:cubicBezTo>
                <a:cubicBezTo>
                  <a:pt x="543505" y="818390"/>
                  <a:pt x="539768" y="819579"/>
                  <a:pt x="532804" y="815332"/>
                </a:cubicBezTo>
                <a:cubicBezTo>
                  <a:pt x="517177" y="805990"/>
                  <a:pt x="505457" y="802253"/>
                  <a:pt x="491189" y="818220"/>
                </a:cubicBezTo>
                <a:cubicBezTo>
                  <a:pt x="482866" y="827392"/>
                  <a:pt x="472334" y="835545"/>
                  <a:pt x="458406" y="835885"/>
                </a:cubicBezTo>
                <a:cubicBezTo>
                  <a:pt x="440571" y="836395"/>
                  <a:pt x="425114" y="844038"/>
                  <a:pt x="411015" y="853720"/>
                </a:cubicBezTo>
                <a:cubicBezTo>
                  <a:pt x="404391" y="858307"/>
                  <a:pt x="400654" y="861024"/>
                  <a:pt x="394199" y="854400"/>
                </a:cubicBezTo>
                <a:cubicBezTo>
                  <a:pt x="388424" y="848625"/>
                  <a:pt x="379761" y="850153"/>
                  <a:pt x="375345" y="856948"/>
                </a:cubicBezTo>
                <a:cubicBezTo>
                  <a:pt x="372967" y="860854"/>
                  <a:pt x="370249" y="861874"/>
                  <a:pt x="367361" y="858646"/>
                </a:cubicBezTo>
                <a:cubicBezTo>
                  <a:pt x="362945" y="853550"/>
                  <a:pt x="359208" y="855759"/>
                  <a:pt x="355471" y="859156"/>
                </a:cubicBezTo>
                <a:cubicBezTo>
                  <a:pt x="352414" y="861704"/>
                  <a:pt x="349526" y="864421"/>
                  <a:pt x="346469" y="866800"/>
                </a:cubicBezTo>
                <a:cubicBezTo>
                  <a:pt x="337806" y="873934"/>
                  <a:pt x="329143" y="882427"/>
                  <a:pt x="318102" y="884125"/>
                </a:cubicBezTo>
                <a:cubicBezTo>
                  <a:pt x="303664" y="886333"/>
                  <a:pt x="289566" y="890240"/>
                  <a:pt x="274788" y="891259"/>
                </a:cubicBezTo>
                <a:cubicBezTo>
                  <a:pt x="256444" y="892618"/>
                  <a:pt x="237929" y="891599"/>
                  <a:pt x="219754" y="894487"/>
                </a:cubicBezTo>
                <a:cubicBezTo>
                  <a:pt x="214998" y="895166"/>
                  <a:pt x="213469" y="893128"/>
                  <a:pt x="211771" y="889391"/>
                </a:cubicBezTo>
                <a:cubicBezTo>
                  <a:pt x="203617" y="870706"/>
                  <a:pt x="195124" y="852192"/>
                  <a:pt x="186801" y="833677"/>
                </a:cubicBezTo>
                <a:cubicBezTo>
                  <a:pt x="153509" y="759449"/>
                  <a:pt x="120047" y="685220"/>
                  <a:pt x="87094" y="610992"/>
                </a:cubicBezTo>
                <a:cubicBezTo>
                  <a:pt x="84207" y="604707"/>
                  <a:pt x="81998" y="604367"/>
                  <a:pt x="76393" y="607255"/>
                </a:cubicBezTo>
                <a:cubicBezTo>
                  <a:pt x="52783" y="619485"/>
                  <a:pt x="29172" y="631545"/>
                  <a:pt x="5222" y="643095"/>
                </a:cubicBezTo>
                <a:cubicBezTo>
                  <a:pt x="-1063" y="646153"/>
                  <a:pt x="-893" y="648701"/>
                  <a:pt x="1655" y="654306"/>
                </a:cubicBezTo>
                <a:cubicBezTo>
                  <a:pt x="13036" y="678596"/>
                  <a:pt x="23907" y="703225"/>
                  <a:pt x="35117" y="727515"/>
                </a:cubicBezTo>
                <a:cubicBezTo>
                  <a:pt x="71807" y="807689"/>
                  <a:pt x="107477" y="888202"/>
                  <a:pt x="141789" y="969394"/>
                </a:cubicBezTo>
                <a:cubicBezTo>
                  <a:pt x="145696" y="978567"/>
                  <a:pt x="147904" y="986890"/>
                  <a:pt x="138561" y="994194"/>
                </a:cubicBezTo>
                <a:cubicBezTo>
                  <a:pt x="136863" y="995553"/>
                  <a:pt x="135674" y="997931"/>
                  <a:pt x="135334" y="999969"/>
                </a:cubicBezTo>
                <a:cubicBezTo>
                  <a:pt x="133975" y="1006254"/>
                  <a:pt x="129729" y="1009991"/>
                  <a:pt x="125143" y="1013897"/>
                </a:cubicBezTo>
                <a:cubicBezTo>
                  <a:pt x="107138" y="1029524"/>
                  <a:pt x="94568" y="1047529"/>
                  <a:pt x="96436" y="1073178"/>
                </a:cubicBezTo>
                <a:cubicBezTo>
                  <a:pt x="97456" y="1088466"/>
                  <a:pt x="96776" y="1103753"/>
                  <a:pt x="96946" y="1119040"/>
                </a:cubicBezTo>
                <a:cubicBezTo>
                  <a:pt x="96946" y="1122437"/>
                  <a:pt x="97286" y="1125835"/>
                  <a:pt x="98305" y="1129062"/>
                </a:cubicBezTo>
                <a:cubicBezTo>
                  <a:pt x="102381" y="1142141"/>
                  <a:pt x="104760" y="1155390"/>
                  <a:pt x="105779" y="1168979"/>
                </a:cubicBezTo>
                <a:cubicBezTo>
                  <a:pt x="108157" y="1200063"/>
                  <a:pt x="112063" y="1230977"/>
                  <a:pt x="120726" y="1260872"/>
                </a:cubicBezTo>
                <a:cubicBezTo>
                  <a:pt x="132277" y="1300959"/>
                  <a:pt x="144676" y="1340876"/>
                  <a:pt x="157076" y="1380793"/>
                </a:cubicBezTo>
                <a:cubicBezTo>
                  <a:pt x="163021" y="1399987"/>
                  <a:pt x="167268" y="1419521"/>
                  <a:pt x="171514" y="1439224"/>
                </a:cubicBezTo>
                <a:cubicBezTo>
                  <a:pt x="176610" y="1461985"/>
                  <a:pt x="176270" y="1483727"/>
                  <a:pt x="162512" y="1504110"/>
                </a:cubicBezTo>
                <a:cubicBezTo>
                  <a:pt x="154019" y="1516680"/>
                  <a:pt x="147394" y="1530609"/>
                  <a:pt x="140430" y="1544197"/>
                </a:cubicBezTo>
                <a:cubicBezTo>
                  <a:pt x="136693" y="1551501"/>
                  <a:pt x="131597" y="1556257"/>
                  <a:pt x="123274" y="1557786"/>
                </a:cubicBezTo>
                <a:cubicBezTo>
                  <a:pt x="113592" y="1559485"/>
                  <a:pt x="103910" y="1561693"/>
                  <a:pt x="94228" y="1563731"/>
                </a:cubicBezTo>
                <a:cubicBezTo>
                  <a:pt x="90661" y="1564580"/>
                  <a:pt x="87604" y="1565599"/>
                  <a:pt x="85226" y="1569167"/>
                </a:cubicBezTo>
                <a:cubicBezTo>
                  <a:pt x="78092" y="1579698"/>
                  <a:pt x="70108" y="1589550"/>
                  <a:pt x="59917" y="1597533"/>
                </a:cubicBezTo>
                <a:cubicBezTo>
                  <a:pt x="47007" y="1607724"/>
                  <a:pt x="44120" y="1620974"/>
                  <a:pt x="47347" y="1636940"/>
                </a:cubicBezTo>
                <a:cubicBezTo>
                  <a:pt x="51424" y="1656984"/>
                  <a:pt x="66202" y="1666156"/>
                  <a:pt x="82848" y="1670233"/>
                </a:cubicBezTo>
                <a:cubicBezTo>
                  <a:pt x="110874" y="1677197"/>
                  <a:pt x="139750" y="1680764"/>
                  <a:pt x="168626" y="1675668"/>
                </a:cubicBezTo>
                <a:cubicBezTo>
                  <a:pt x="197333" y="1670572"/>
                  <a:pt x="219754" y="1658003"/>
                  <a:pt x="225699" y="1626239"/>
                </a:cubicBezTo>
                <a:cubicBezTo>
                  <a:pt x="227398" y="1616897"/>
                  <a:pt x="233343" y="1609763"/>
                  <a:pt x="241496" y="1605007"/>
                </a:cubicBezTo>
                <a:cubicBezTo>
                  <a:pt x="251687" y="1599062"/>
                  <a:pt x="262389" y="1593626"/>
                  <a:pt x="272750" y="1588021"/>
                </a:cubicBezTo>
                <a:cubicBezTo>
                  <a:pt x="280733" y="1583774"/>
                  <a:pt x="282092" y="1584284"/>
                  <a:pt x="282092" y="1593966"/>
                </a:cubicBezTo>
                <a:cubicBezTo>
                  <a:pt x="282262" y="1610272"/>
                  <a:pt x="283621" y="1626749"/>
                  <a:pt x="279884" y="1643055"/>
                </a:cubicBezTo>
                <a:cubicBezTo>
                  <a:pt x="278355" y="1649340"/>
                  <a:pt x="284300" y="1652397"/>
                  <a:pt x="287698" y="1653417"/>
                </a:cubicBezTo>
                <a:cubicBezTo>
                  <a:pt x="292114" y="1654606"/>
                  <a:pt x="290925" y="1648830"/>
                  <a:pt x="291095" y="1645943"/>
                </a:cubicBezTo>
                <a:cubicBezTo>
                  <a:pt x="291944" y="1632184"/>
                  <a:pt x="292284" y="1618256"/>
                  <a:pt x="292963" y="1604327"/>
                </a:cubicBezTo>
                <a:cubicBezTo>
                  <a:pt x="293473" y="1595834"/>
                  <a:pt x="293813" y="1587511"/>
                  <a:pt x="295681" y="1579188"/>
                </a:cubicBezTo>
                <a:cubicBezTo>
                  <a:pt x="298229" y="1567638"/>
                  <a:pt x="305363" y="1558805"/>
                  <a:pt x="311648" y="1549633"/>
                </a:cubicBezTo>
                <a:cubicBezTo>
                  <a:pt x="318612" y="1539441"/>
                  <a:pt x="322349" y="1529250"/>
                  <a:pt x="316234" y="1517190"/>
                </a:cubicBezTo>
                <a:cubicBezTo>
                  <a:pt x="314535" y="1513962"/>
                  <a:pt x="315045" y="1510395"/>
                  <a:pt x="316743" y="1507338"/>
                </a:cubicBezTo>
                <a:cubicBezTo>
                  <a:pt x="323028" y="1495618"/>
                  <a:pt x="319631" y="1484916"/>
                  <a:pt x="313686" y="1474385"/>
                </a:cubicBezTo>
                <a:cubicBezTo>
                  <a:pt x="308760" y="1465553"/>
                  <a:pt x="300947" y="1459268"/>
                  <a:pt x="294662" y="1451794"/>
                </a:cubicBezTo>
                <a:cubicBezTo>
                  <a:pt x="290755" y="1447378"/>
                  <a:pt x="287528" y="1444490"/>
                  <a:pt x="281073" y="1446189"/>
                </a:cubicBezTo>
                <a:cubicBezTo>
                  <a:pt x="276317" y="1447378"/>
                  <a:pt x="272920" y="1444830"/>
                  <a:pt x="272071" y="1439734"/>
                </a:cubicBezTo>
                <a:cubicBezTo>
                  <a:pt x="271391" y="1436167"/>
                  <a:pt x="270882" y="1432430"/>
                  <a:pt x="270542" y="1428863"/>
                </a:cubicBezTo>
                <a:cubicBezTo>
                  <a:pt x="266975" y="1386738"/>
                  <a:pt x="275298" y="1345292"/>
                  <a:pt x="278355" y="1303677"/>
                </a:cubicBezTo>
                <a:cubicBezTo>
                  <a:pt x="280564" y="1273272"/>
                  <a:pt x="285829" y="1243037"/>
                  <a:pt x="285659" y="1212293"/>
                </a:cubicBezTo>
                <a:cubicBezTo>
                  <a:pt x="285659" y="1202101"/>
                  <a:pt x="285150" y="1191230"/>
                  <a:pt x="280564" y="1182398"/>
                </a:cubicBezTo>
                <a:cubicBezTo>
                  <a:pt x="274958" y="1171527"/>
                  <a:pt x="273769" y="1159806"/>
                  <a:pt x="269862" y="1148596"/>
                </a:cubicBezTo>
                <a:cubicBezTo>
                  <a:pt x="267315" y="1141292"/>
                  <a:pt x="270372" y="1137725"/>
                  <a:pt x="278016" y="1137725"/>
                </a:cubicBezTo>
                <a:cubicBezTo>
                  <a:pt x="289906" y="1137555"/>
                  <a:pt x="301796" y="1138404"/>
                  <a:pt x="313686" y="1138234"/>
                </a:cubicBezTo>
                <a:cubicBezTo>
                  <a:pt x="321160" y="1138064"/>
                  <a:pt x="324217" y="1140952"/>
                  <a:pt x="323708" y="1148596"/>
                </a:cubicBezTo>
                <a:cubicBezTo>
                  <a:pt x="323198" y="1159636"/>
                  <a:pt x="328803" y="1167280"/>
                  <a:pt x="337296" y="1174414"/>
                </a:cubicBezTo>
                <a:cubicBezTo>
                  <a:pt x="351055" y="1185625"/>
                  <a:pt x="368041" y="1187154"/>
                  <a:pt x="383668" y="1187663"/>
                </a:cubicBezTo>
                <a:cubicBezTo>
                  <a:pt x="424944" y="1189362"/>
                  <a:pt x="466049" y="1193269"/>
                  <a:pt x="507325" y="1194797"/>
                </a:cubicBezTo>
                <a:cubicBezTo>
                  <a:pt x="514120" y="1194967"/>
                  <a:pt x="517007" y="1197345"/>
                  <a:pt x="517007" y="1204309"/>
                </a:cubicBezTo>
                <a:cubicBezTo>
                  <a:pt x="516837" y="1234884"/>
                  <a:pt x="513100" y="1265289"/>
                  <a:pt x="509194" y="1295524"/>
                </a:cubicBezTo>
                <a:cubicBezTo>
                  <a:pt x="504947" y="1328986"/>
                  <a:pt x="502229" y="1362448"/>
                  <a:pt x="499851" y="1395910"/>
                </a:cubicBezTo>
                <a:cubicBezTo>
                  <a:pt x="499512" y="1401176"/>
                  <a:pt x="501210" y="1403724"/>
                  <a:pt x="506816" y="1404064"/>
                </a:cubicBezTo>
                <a:cubicBezTo>
                  <a:pt x="535522" y="1405592"/>
                  <a:pt x="564228" y="1410688"/>
                  <a:pt x="593104" y="1408140"/>
                </a:cubicBezTo>
                <a:cubicBezTo>
                  <a:pt x="597520" y="1407801"/>
                  <a:pt x="602107" y="1407970"/>
                  <a:pt x="606693" y="1407970"/>
                </a:cubicBezTo>
                <a:cubicBezTo>
                  <a:pt x="612128" y="1407970"/>
                  <a:pt x="615016" y="1410348"/>
                  <a:pt x="615016" y="1416293"/>
                </a:cubicBezTo>
                <a:cubicBezTo>
                  <a:pt x="614676" y="1439564"/>
                  <a:pt x="614506" y="1462665"/>
                  <a:pt x="614167" y="1485936"/>
                </a:cubicBezTo>
                <a:cubicBezTo>
                  <a:pt x="614167" y="1488484"/>
                  <a:pt x="614336" y="1491201"/>
                  <a:pt x="610430" y="1490861"/>
                </a:cubicBezTo>
                <a:cubicBezTo>
                  <a:pt x="593953" y="1489672"/>
                  <a:pt x="577137" y="1491541"/>
                  <a:pt x="560831" y="1486105"/>
                </a:cubicBezTo>
                <a:cubicBezTo>
                  <a:pt x="524991" y="1474046"/>
                  <a:pt x="488980" y="1462325"/>
                  <a:pt x="452801" y="1450945"/>
                </a:cubicBezTo>
                <a:cubicBezTo>
                  <a:pt x="438363" y="1446358"/>
                  <a:pt x="436154" y="1447717"/>
                  <a:pt x="429870" y="1458928"/>
                </a:cubicBezTo>
                <a:cubicBezTo>
                  <a:pt x="428341" y="1461646"/>
                  <a:pt x="428341" y="1464194"/>
                  <a:pt x="428341" y="1467081"/>
                </a:cubicBezTo>
                <a:cubicBezTo>
                  <a:pt x="428341" y="1479821"/>
                  <a:pt x="428511" y="1492560"/>
                  <a:pt x="428171" y="1505300"/>
                </a:cubicBezTo>
                <a:cubicBezTo>
                  <a:pt x="428001" y="1512264"/>
                  <a:pt x="428341" y="1518718"/>
                  <a:pt x="434626" y="1523474"/>
                </a:cubicBezTo>
                <a:cubicBezTo>
                  <a:pt x="437004" y="1525343"/>
                  <a:pt x="439042" y="1528570"/>
                  <a:pt x="438193" y="1531628"/>
                </a:cubicBezTo>
                <a:cubicBezTo>
                  <a:pt x="435645" y="1541479"/>
                  <a:pt x="440571" y="1547085"/>
                  <a:pt x="448214" y="1551671"/>
                </a:cubicBezTo>
                <a:cubicBezTo>
                  <a:pt x="450592" y="1553030"/>
                  <a:pt x="451951" y="1555238"/>
                  <a:pt x="451611" y="1557956"/>
                </a:cubicBezTo>
                <a:cubicBezTo>
                  <a:pt x="451272" y="1560843"/>
                  <a:pt x="448554" y="1560843"/>
                  <a:pt x="446346" y="1561523"/>
                </a:cubicBezTo>
                <a:cubicBezTo>
                  <a:pt x="414582" y="1569846"/>
                  <a:pt x="382988" y="1578679"/>
                  <a:pt x="350715" y="1584454"/>
                </a:cubicBezTo>
                <a:cubicBezTo>
                  <a:pt x="336277" y="1587002"/>
                  <a:pt x="327954" y="1598722"/>
                  <a:pt x="327954" y="1610782"/>
                </a:cubicBezTo>
                <a:cubicBezTo>
                  <a:pt x="327954" y="1623861"/>
                  <a:pt x="327784" y="1636770"/>
                  <a:pt x="327954" y="1649850"/>
                </a:cubicBezTo>
                <a:cubicBezTo>
                  <a:pt x="327954" y="1656984"/>
                  <a:pt x="330332" y="1662929"/>
                  <a:pt x="335428" y="1668194"/>
                </a:cubicBezTo>
                <a:cubicBezTo>
                  <a:pt x="340863" y="1673800"/>
                  <a:pt x="346639" y="1679575"/>
                  <a:pt x="346809" y="1688407"/>
                </a:cubicBezTo>
                <a:cubicBezTo>
                  <a:pt x="346809" y="1691125"/>
                  <a:pt x="349866" y="1692314"/>
                  <a:pt x="351904" y="1693673"/>
                </a:cubicBezTo>
                <a:cubicBezTo>
                  <a:pt x="363285" y="1701317"/>
                  <a:pt x="383498" y="1698259"/>
                  <a:pt x="395558" y="1687219"/>
                </a:cubicBezTo>
                <a:cubicBezTo>
                  <a:pt x="405919" y="1677706"/>
                  <a:pt x="408637" y="1664627"/>
                  <a:pt x="410166" y="1651888"/>
                </a:cubicBezTo>
                <a:cubicBezTo>
                  <a:pt x="411015" y="1643905"/>
                  <a:pt x="405070" y="1637450"/>
                  <a:pt x="398615" y="1632354"/>
                </a:cubicBezTo>
                <a:cubicBezTo>
                  <a:pt x="395728" y="1630146"/>
                  <a:pt x="394539" y="1626919"/>
                  <a:pt x="395388" y="1623182"/>
                </a:cubicBezTo>
                <a:cubicBezTo>
                  <a:pt x="396407" y="1619105"/>
                  <a:pt x="400314" y="1619785"/>
                  <a:pt x="403032" y="1619445"/>
                </a:cubicBezTo>
                <a:cubicBezTo>
                  <a:pt x="435645" y="1614349"/>
                  <a:pt x="468597" y="1611971"/>
                  <a:pt x="500701" y="1603478"/>
                </a:cubicBezTo>
                <a:cubicBezTo>
                  <a:pt x="522103" y="1597703"/>
                  <a:pt x="544694" y="1595665"/>
                  <a:pt x="566606" y="1591928"/>
                </a:cubicBezTo>
                <a:cubicBezTo>
                  <a:pt x="583082" y="1589210"/>
                  <a:pt x="599389" y="1584963"/>
                  <a:pt x="616205" y="1587341"/>
                </a:cubicBezTo>
                <a:cubicBezTo>
                  <a:pt x="626736" y="1588870"/>
                  <a:pt x="634719" y="1592947"/>
                  <a:pt x="638626" y="1604667"/>
                </a:cubicBezTo>
                <a:cubicBezTo>
                  <a:pt x="647629" y="1630655"/>
                  <a:pt x="655952" y="1656984"/>
                  <a:pt x="663935" y="1683312"/>
                </a:cubicBezTo>
                <a:cubicBezTo>
                  <a:pt x="668861" y="1699448"/>
                  <a:pt x="672938" y="1715075"/>
                  <a:pt x="667502" y="1731891"/>
                </a:cubicBezTo>
                <a:cubicBezTo>
                  <a:pt x="664954" y="1739875"/>
                  <a:pt x="665124" y="1748707"/>
                  <a:pt x="665634" y="1757200"/>
                </a:cubicBezTo>
                <a:cubicBezTo>
                  <a:pt x="666993" y="1780471"/>
                  <a:pt x="688735" y="1802043"/>
                  <a:pt x="712345" y="1803402"/>
                </a:cubicBezTo>
                <a:cubicBezTo>
                  <a:pt x="734257" y="1804591"/>
                  <a:pt x="759905" y="1784378"/>
                  <a:pt x="763642" y="1762976"/>
                </a:cubicBezTo>
                <a:cubicBezTo>
                  <a:pt x="765001" y="1755842"/>
                  <a:pt x="763642" y="1748877"/>
                  <a:pt x="760415" y="1742423"/>
                </a:cubicBezTo>
                <a:cubicBezTo>
                  <a:pt x="753791" y="1728664"/>
                  <a:pt x="742580" y="1719152"/>
                  <a:pt x="730860" y="1710319"/>
                </a:cubicBezTo>
                <a:cubicBezTo>
                  <a:pt x="728482" y="1708451"/>
                  <a:pt x="726783" y="1707092"/>
                  <a:pt x="725934" y="1704204"/>
                </a:cubicBezTo>
                <a:cubicBezTo>
                  <a:pt x="714553" y="1668024"/>
                  <a:pt x="702663" y="1632184"/>
                  <a:pt x="695189" y="1594985"/>
                </a:cubicBezTo>
                <a:cubicBezTo>
                  <a:pt x="692811" y="1583435"/>
                  <a:pt x="694000" y="1581906"/>
                  <a:pt x="705890" y="1581736"/>
                </a:cubicBezTo>
                <a:cubicBezTo>
                  <a:pt x="707929" y="1581736"/>
                  <a:pt x="709797" y="1582076"/>
                  <a:pt x="711835" y="1582246"/>
                </a:cubicBezTo>
                <a:cubicBezTo>
                  <a:pt x="735786" y="1584793"/>
                  <a:pt x="759566" y="1587681"/>
                  <a:pt x="783516" y="1589719"/>
                </a:cubicBezTo>
                <a:cubicBezTo>
                  <a:pt x="831756" y="1593626"/>
                  <a:pt x="879996" y="1596514"/>
                  <a:pt x="928236" y="1601270"/>
                </a:cubicBezTo>
                <a:cubicBezTo>
                  <a:pt x="948449" y="1603308"/>
                  <a:pt x="948449" y="1603138"/>
                  <a:pt x="942844" y="1623182"/>
                </a:cubicBezTo>
                <a:cubicBezTo>
                  <a:pt x="941315" y="1628617"/>
                  <a:pt x="939446" y="1634732"/>
                  <a:pt x="943353" y="1639488"/>
                </a:cubicBezTo>
                <a:cubicBezTo>
                  <a:pt x="947600" y="1644754"/>
                  <a:pt x="950148" y="1650529"/>
                  <a:pt x="951506" y="1656984"/>
                </a:cubicBezTo>
                <a:cubicBezTo>
                  <a:pt x="952356" y="1661060"/>
                  <a:pt x="954734" y="1662759"/>
                  <a:pt x="958980" y="1663778"/>
                </a:cubicBezTo>
                <a:cubicBezTo>
                  <a:pt x="969002" y="1665986"/>
                  <a:pt x="979193" y="1665816"/>
                  <a:pt x="989385" y="1666496"/>
                </a:cubicBezTo>
                <a:cubicBezTo>
                  <a:pt x="996179" y="1667005"/>
                  <a:pt x="999916" y="1664118"/>
                  <a:pt x="1002974" y="1659531"/>
                </a:cubicBezTo>
                <a:cubicBezTo>
                  <a:pt x="1012656" y="1645263"/>
                  <a:pt x="1014015" y="1629297"/>
                  <a:pt x="1010278" y="1613160"/>
                </a:cubicBezTo>
                <a:close/>
                <a:moveTo>
                  <a:pt x="893245" y="959203"/>
                </a:moveTo>
                <a:cubicBezTo>
                  <a:pt x="900379" y="964808"/>
                  <a:pt x="906154" y="960732"/>
                  <a:pt x="911929" y="957674"/>
                </a:cubicBezTo>
                <a:cubicBezTo>
                  <a:pt x="921611" y="952748"/>
                  <a:pt x="921611" y="952578"/>
                  <a:pt x="923310" y="963110"/>
                </a:cubicBezTo>
                <a:cubicBezTo>
                  <a:pt x="929425" y="999459"/>
                  <a:pt x="935540" y="1035639"/>
                  <a:pt x="941655" y="1071989"/>
                </a:cubicBezTo>
                <a:cubicBezTo>
                  <a:pt x="942504" y="1076745"/>
                  <a:pt x="942674" y="1081501"/>
                  <a:pt x="943183" y="1086257"/>
                </a:cubicBezTo>
                <a:cubicBezTo>
                  <a:pt x="943013" y="1086257"/>
                  <a:pt x="942844" y="1086257"/>
                  <a:pt x="942504" y="1086257"/>
                </a:cubicBezTo>
                <a:cubicBezTo>
                  <a:pt x="942504" y="1090164"/>
                  <a:pt x="942674" y="1094241"/>
                  <a:pt x="942504" y="1098147"/>
                </a:cubicBezTo>
                <a:cubicBezTo>
                  <a:pt x="942334" y="1100865"/>
                  <a:pt x="940805" y="1103073"/>
                  <a:pt x="937748" y="1103073"/>
                </a:cubicBezTo>
                <a:cubicBezTo>
                  <a:pt x="934690" y="1103243"/>
                  <a:pt x="933501" y="1101205"/>
                  <a:pt x="932822" y="1098317"/>
                </a:cubicBezTo>
                <a:cubicBezTo>
                  <a:pt x="928066" y="1076066"/>
                  <a:pt x="919573" y="1054833"/>
                  <a:pt x="912269" y="1033261"/>
                </a:cubicBezTo>
                <a:cubicBezTo>
                  <a:pt x="905645" y="1013897"/>
                  <a:pt x="897152" y="995213"/>
                  <a:pt x="893245" y="974830"/>
                </a:cubicBezTo>
                <a:cubicBezTo>
                  <a:pt x="892565" y="970753"/>
                  <a:pt x="888828" y="967526"/>
                  <a:pt x="888998" y="962940"/>
                </a:cubicBezTo>
                <a:cubicBezTo>
                  <a:pt x="888998" y="960562"/>
                  <a:pt x="889508" y="956145"/>
                  <a:pt x="893245" y="959203"/>
                </a:cubicBezTo>
                <a:close/>
              </a:path>
            </a:pathLst>
          </a:custGeom>
          <a:solidFill>
            <a:schemeClr val="accent2"/>
          </a:solidFill>
          <a:ln w="1698" cap="flat">
            <a:noFill/>
            <a:prstDash val="solid"/>
            <a:miter/>
          </a:ln>
        </p:spPr>
        <p:txBody>
          <a:bodyPr rtlCol="0" anchor="ctr"/>
          <a:lstStyle/>
          <a:p>
            <a:endParaRPr lang="en-US"/>
          </a:p>
        </p:txBody>
      </p:sp>
      <p:sp>
        <p:nvSpPr>
          <p:cNvPr id="9" name="Прямоугольник 8">
            <a:extLst>
              <a:ext uri="{FF2B5EF4-FFF2-40B4-BE49-F238E27FC236}">
                <a16:creationId xmlns:a16="http://schemas.microsoft.com/office/drawing/2014/main" id="{E33EEA4F-B52B-49CF-A7E3-9BA26BFD77D9}"/>
              </a:ext>
            </a:extLst>
          </p:cNvPr>
          <p:cNvSpPr/>
          <p:nvPr/>
        </p:nvSpPr>
        <p:spPr>
          <a:xfrm>
            <a:off x="4513589" y="1987482"/>
            <a:ext cx="4022652" cy="3139321"/>
          </a:xfrm>
          <a:prstGeom prst="rect">
            <a:avLst/>
          </a:prstGeom>
        </p:spPr>
        <p:txBody>
          <a:bodyPr wrap="square">
            <a:spAutoFit/>
          </a:bodyPr>
          <a:lstStyle/>
          <a:p>
            <a:pPr marL="285750" indent="-285750">
              <a:buFont typeface="Wingdings" panose="05000000000000000000" pitchFamily="2" charset="2"/>
              <a:buChar char="ü"/>
            </a:pPr>
            <a:r>
              <a:rPr lang="en-US" dirty="0"/>
              <a:t>Create business rules;</a:t>
            </a:r>
          </a:p>
          <a:p>
            <a:pPr marL="285750" indent="-285750">
              <a:buFont typeface="Wingdings" panose="05000000000000000000" pitchFamily="2" charset="2"/>
              <a:buChar char="ü"/>
            </a:pPr>
            <a:r>
              <a:rPr lang="en-US" dirty="0"/>
              <a:t>Create tables in SQL server;</a:t>
            </a:r>
          </a:p>
          <a:p>
            <a:pPr marL="285750" indent="-285750">
              <a:buFont typeface="Wingdings" panose="05000000000000000000" pitchFamily="2" charset="2"/>
              <a:buChar char="ü"/>
            </a:pPr>
            <a:r>
              <a:rPr lang="en-US" dirty="0"/>
              <a:t>Insert data into tables;</a:t>
            </a:r>
          </a:p>
          <a:p>
            <a:pPr marL="285750" indent="-285750">
              <a:buFont typeface="Wingdings" panose="05000000000000000000" pitchFamily="2" charset="2"/>
              <a:buChar char="ü"/>
            </a:pPr>
            <a:r>
              <a:rPr lang="en-US" dirty="0"/>
              <a:t>Write at least 10 queries: using DISTINCT, conditions (,=), OR, AND, BETWEEN, IN, LIKE, LENGHT, COUNT, MAX, MIN, SUM, AVG, INNER JOIN, LEFT JOIN, RIGHT JOIN, FULL JOIN and etc.;</a:t>
            </a:r>
          </a:p>
          <a:p>
            <a:pPr marL="285750" indent="-285750">
              <a:buFont typeface="Wingdings" panose="05000000000000000000" pitchFamily="2" charset="2"/>
              <a:buChar char="ü"/>
            </a:pPr>
            <a:r>
              <a:rPr lang="en-US" dirty="0"/>
              <a:t>Write at least 5 subqueries.</a:t>
            </a:r>
          </a:p>
        </p:txBody>
      </p:sp>
    </p:spTree>
    <p:extLst>
      <p:ext uri="{BB962C8B-B14F-4D97-AF65-F5344CB8AC3E}">
        <p14:creationId xmlns:p14="http://schemas.microsoft.com/office/powerpoint/2010/main" val="2638397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rapezoid 18">
            <a:extLst>
              <a:ext uri="{FF2B5EF4-FFF2-40B4-BE49-F238E27FC236}">
                <a16:creationId xmlns:a16="http://schemas.microsoft.com/office/drawing/2014/main" id="{47E28C43-07D1-4DC1-85C9-AE062D7D4545}"/>
              </a:ext>
            </a:extLst>
          </p:cNvPr>
          <p:cNvSpPr/>
          <p:nvPr/>
        </p:nvSpPr>
        <p:spPr>
          <a:xfrm rot="10800000">
            <a:off x="2572491" y="3183450"/>
            <a:ext cx="1083270" cy="599409"/>
          </a:xfrm>
          <a:custGeom>
            <a:avLst/>
            <a:gdLst/>
            <a:ahLst/>
            <a:cxnLst/>
            <a:rect l="l" t="t" r="r" b="b"/>
            <a:pathLst>
              <a:path w="2513902" h="1391026">
                <a:moveTo>
                  <a:pt x="1390337" y="97116"/>
                </a:moveTo>
                <a:lnTo>
                  <a:pt x="1390337" y="72919"/>
                </a:lnTo>
                <a:lnTo>
                  <a:pt x="1123565" y="72919"/>
                </a:lnTo>
                <a:lnTo>
                  <a:pt x="1123565" y="97116"/>
                </a:lnTo>
                <a:close/>
                <a:moveTo>
                  <a:pt x="2178715" y="1323989"/>
                </a:moveTo>
                <a:lnTo>
                  <a:pt x="2178715" y="217871"/>
                </a:lnTo>
                <a:lnTo>
                  <a:pt x="335187" y="217871"/>
                </a:lnTo>
                <a:lnTo>
                  <a:pt x="335187" y="1323989"/>
                </a:lnTo>
                <a:close/>
                <a:moveTo>
                  <a:pt x="2190205" y="1391026"/>
                </a:moveTo>
                <a:lnTo>
                  <a:pt x="323696" y="1391026"/>
                </a:lnTo>
                <a:cubicBezTo>
                  <a:pt x="293019" y="1391026"/>
                  <a:pt x="268149" y="1366157"/>
                  <a:pt x="268149" y="1335479"/>
                </a:cubicBezTo>
                <a:lnTo>
                  <a:pt x="268149" y="117315"/>
                </a:lnTo>
                <a:lnTo>
                  <a:pt x="0" y="117315"/>
                </a:lnTo>
                <a:lnTo>
                  <a:pt x="0" y="50278"/>
                </a:lnTo>
                <a:lnTo>
                  <a:pt x="65286" y="0"/>
                </a:lnTo>
                <a:lnTo>
                  <a:pt x="2448616" y="0"/>
                </a:lnTo>
                <a:lnTo>
                  <a:pt x="2513902" y="50278"/>
                </a:lnTo>
                <a:lnTo>
                  <a:pt x="2513902" y="117315"/>
                </a:lnTo>
                <a:lnTo>
                  <a:pt x="2245752" y="117315"/>
                </a:lnTo>
                <a:lnTo>
                  <a:pt x="2245752" y="1335479"/>
                </a:lnTo>
                <a:cubicBezTo>
                  <a:pt x="2245752" y="1366157"/>
                  <a:pt x="2220883" y="1391026"/>
                  <a:pt x="2190205" y="1391026"/>
                </a:cubicBezTo>
                <a:close/>
              </a:path>
            </a:pathLst>
          </a:custGeom>
          <a:solidFill>
            <a:schemeClr val="bg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solidFill>
                <a:schemeClr val="tx1">
                  <a:lumMod val="75000"/>
                  <a:lumOff val="25000"/>
                </a:schemeClr>
              </a:solidFill>
            </a:endParaRPr>
          </a:p>
        </p:txBody>
      </p:sp>
      <p:sp>
        <p:nvSpPr>
          <p:cNvPr id="18" name="TextBox 17">
            <a:extLst>
              <a:ext uri="{FF2B5EF4-FFF2-40B4-BE49-F238E27FC236}">
                <a16:creationId xmlns:a16="http://schemas.microsoft.com/office/drawing/2014/main" id="{F4D5A349-9760-4FCB-A6E7-6148874148FC}"/>
              </a:ext>
            </a:extLst>
          </p:cNvPr>
          <p:cNvSpPr txBox="1"/>
          <p:nvPr/>
        </p:nvSpPr>
        <p:spPr>
          <a:xfrm>
            <a:off x="11492689" y="301406"/>
            <a:ext cx="808074" cy="400110"/>
          </a:xfrm>
          <a:prstGeom prst="rect">
            <a:avLst/>
          </a:prstGeom>
          <a:noFill/>
        </p:spPr>
        <p:txBody>
          <a:bodyPr wrap="square" rtlCol="0">
            <a:spAutoFit/>
          </a:bodyPr>
          <a:lstStyle/>
          <a:p>
            <a:r>
              <a:rPr lang="en-US" sz="2000" b="1" dirty="0">
                <a:solidFill>
                  <a:schemeClr val="accent1"/>
                </a:solidFill>
              </a:rPr>
              <a:t>7</a:t>
            </a:r>
            <a:endParaRPr lang="ru-RU" sz="2000" b="1" dirty="0">
              <a:solidFill>
                <a:schemeClr val="accent1"/>
              </a:solidFill>
            </a:endParaRPr>
          </a:p>
        </p:txBody>
      </p:sp>
      <p:pic>
        <p:nvPicPr>
          <p:cNvPr id="10" name="Рисунок 9">
            <a:extLst>
              <a:ext uri="{FF2B5EF4-FFF2-40B4-BE49-F238E27FC236}">
                <a16:creationId xmlns:a16="http://schemas.microsoft.com/office/drawing/2014/main" id="{F8B1A283-5F76-4A1D-8FB9-3D968B8FA411}"/>
              </a:ext>
            </a:extLst>
          </p:cNvPr>
          <p:cNvPicPr/>
          <p:nvPr/>
        </p:nvPicPr>
        <p:blipFill rotWithShape="1">
          <a:blip r:embed="rId2">
            <a:extLst>
              <a:ext uri="{28A0092B-C50C-407E-A947-70E740481C1C}">
                <a14:useLocalDpi xmlns:a14="http://schemas.microsoft.com/office/drawing/2010/main" val="0"/>
              </a:ext>
            </a:extLst>
          </a:blip>
          <a:srcRect r="3265"/>
          <a:stretch/>
        </p:blipFill>
        <p:spPr>
          <a:xfrm>
            <a:off x="1512341" y="1762686"/>
            <a:ext cx="8748077" cy="3851305"/>
          </a:xfrm>
          <a:prstGeom prst="rect">
            <a:avLst/>
          </a:prstGeom>
          <a:ln>
            <a:solidFill>
              <a:schemeClr val="tx1"/>
            </a:solidFill>
          </a:ln>
        </p:spPr>
      </p:pic>
      <p:sp>
        <p:nvSpPr>
          <p:cNvPr id="5" name="TextBox 4">
            <a:extLst>
              <a:ext uri="{FF2B5EF4-FFF2-40B4-BE49-F238E27FC236}">
                <a16:creationId xmlns:a16="http://schemas.microsoft.com/office/drawing/2014/main" id="{7BED45E0-4E60-4E37-9C4F-BFB8AAB4E01E}"/>
              </a:ext>
            </a:extLst>
          </p:cNvPr>
          <p:cNvSpPr txBox="1"/>
          <p:nvPr/>
        </p:nvSpPr>
        <p:spPr>
          <a:xfrm>
            <a:off x="4242391" y="538382"/>
            <a:ext cx="6251944" cy="707886"/>
          </a:xfrm>
          <a:prstGeom prst="rect">
            <a:avLst/>
          </a:prstGeom>
          <a:noFill/>
        </p:spPr>
        <p:txBody>
          <a:bodyPr wrap="square" rtlCol="0">
            <a:spAutoFit/>
          </a:bodyPr>
          <a:lstStyle/>
          <a:p>
            <a:r>
              <a:rPr lang="en-US" sz="4000" b="1" dirty="0">
                <a:solidFill>
                  <a:schemeClr val="accent4"/>
                </a:solidFill>
              </a:rPr>
              <a:t>Gantt chart</a:t>
            </a:r>
            <a:endParaRPr lang="ru-RU" sz="4000" b="1" dirty="0">
              <a:solidFill>
                <a:schemeClr val="accent4"/>
              </a:solidFill>
            </a:endParaRPr>
          </a:p>
        </p:txBody>
      </p:sp>
    </p:spTree>
    <p:extLst>
      <p:ext uri="{BB962C8B-B14F-4D97-AF65-F5344CB8AC3E}">
        <p14:creationId xmlns:p14="http://schemas.microsoft.com/office/powerpoint/2010/main" val="4025607930"/>
      </p:ext>
    </p:extLst>
  </p:cSld>
  <p:clrMapOvr>
    <a:masterClrMapping/>
  </p:clrMapOvr>
</p:sld>
</file>

<file path=ppt/theme/theme1.xml><?xml version="1.0" encoding="utf-8"?>
<a:theme xmlns:a="http://schemas.openxmlformats.org/drawingml/2006/main" name="Contents Slide Master">
  <a:themeElements>
    <a:clrScheme name="ALLPPT- BURGERS">
      <a:dk1>
        <a:sysClr val="windowText" lastClr="000000"/>
      </a:dk1>
      <a:lt1>
        <a:sysClr val="window" lastClr="FFFFFF"/>
      </a:lt1>
      <a:dk2>
        <a:srgbClr val="44546A"/>
      </a:dk2>
      <a:lt2>
        <a:srgbClr val="E7E6E6"/>
      </a:lt2>
      <a:accent1>
        <a:srgbClr val="F8BA16"/>
      </a:accent1>
      <a:accent2>
        <a:srgbClr val="454545"/>
      </a:accent2>
      <a:accent3>
        <a:srgbClr val="F8BA16"/>
      </a:accent3>
      <a:accent4>
        <a:srgbClr val="454545"/>
      </a:accent4>
      <a:accent5>
        <a:srgbClr val="F8BA16"/>
      </a:accent5>
      <a:accent6>
        <a:srgbClr val="454545"/>
      </a:accent6>
      <a:hlink>
        <a:srgbClr val="454545"/>
      </a:hlink>
      <a:folHlink>
        <a:srgbClr val="454545"/>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ection Break Slide Master">
  <a:themeElements>
    <a:clrScheme name="ALLPPT- BURGERS">
      <a:dk1>
        <a:sysClr val="windowText" lastClr="000000"/>
      </a:dk1>
      <a:lt1>
        <a:sysClr val="window" lastClr="FFFFFF"/>
      </a:lt1>
      <a:dk2>
        <a:srgbClr val="44546A"/>
      </a:dk2>
      <a:lt2>
        <a:srgbClr val="E7E6E6"/>
      </a:lt2>
      <a:accent1>
        <a:srgbClr val="F8BA16"/>
      </a:accent1>
      <a:accent2>
        <a:srgbClr val="454545"/>
      </a:accent2>
      <a:accent3>
        <a:srgbClr val="F8BA16"/>
      </a:accent3>
      <a:accent4>
        <a:srgbClr val="454545"/>
      </a:accent4>
      <a:accent5>
        <a:srgbClr val="F8BA16"/>
      </a:accent5>
      <a:accent6>
        <a:srgbClr val="454545"/>
      </a:accent6>
      <a:hlink>
        <a:srgbClr val="454545"/>
      </a:hlink>
      <a:folHlink>
        <a:srgbClr val="454545"/>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2801</TotalTime>
  <Words>643</Words>
  <Application>Microsoft Office PowerPoint</Application>
  <PresentationFormat>Широкоэкранный</PresentationFormat>
  <Paragraphs>121</Paragraphs>
  <Slides>18</Slides>
  <Notes>0</Notes>
  <HiddenSlides>0</HiddenSlides>
  <MMClips>0</MMClips>
  <ScaleCrop>false</ScaleCrop>
  <HeadingPairs>
    <vt:vector size="6" baseType="variant">
      <vt:variant>
        <vt:lpstr>Использованные шрифты</vt:lpstr>
      </vt:variant>
      <vt:variant>
        <vt:i4>2</vt:i4>
      </vt:variant>
      <vt:variant>
        <vt:lpstr>Тема</vt:lpstr>
      </vt:variant>
      <vt:variant>
        <vt:i4>2</vt:i4>
      </vt:variant>
      <vt:variant>
        <vt:lpstr>Заголовки слайдов</vt:lpstr>
      </vt:variant>
      <vt:variant>
        <vt:i4>18</vt:i4>
      </vt:variant>
    </vt:vector>
  </HeadingPairs>
  <TitlesOfParts>
    <vt:vector size="22" baseType="lpstr">
      <vt:lpstr>Arial</vt:lpstr>
      <vt:lpstr>Wingdings</vt:lpstr>
      <vt:lpstr>Contents Slide Master</vt:lpstr>
      <vt:lpstr>Section Break Slide Master</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Aigerim Orumbay</cp:lastModifiedBy>
  <cp:revision>147</cp:revision>
  <dcterms:created xsi:type="dcterms:W3CDTF">2020-01-20T05:08:25Z</dcterms:created>
  <dcterms:modified xsi:type="dcterms:W3CDTF">2020-11-22T07:09:08Z</dcterms:modified>
</cp:coreProperties>
</file>

<file path=docProps/thumbnail.jpeg>
</file>